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11" r:id="rId2"/>
    <p:sldId id="256" r:id="rId3"/>
    <p:sldId id="257" r:id="rId4"/>
    <p:sldId id="259" r:id="rId5"/>
    <p:sldId id="260" r:id="rId6"/>
    <p:sldId id="261" r:id="rId7"/>
    <p:sldId id="267" r:id="rId8"/>
    <p:sldId id="264" r:id="rId9"/>
    <p:sldId id="266" r:id="rId10"/>
    <p:sldId id="265" r:id="rId11"/>
    <p:sldId id="273" r:id="rId12"/>
    <p:sldId id="269" r:id="rId13"/>
    <p:sldId id="270" r:id="rId14"/>
    <p:sldId id="272" r:id="rId15"/>
    <p:sldId id="268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312" r:id="rId28"/>
    <p:sldId id="285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310" r:id="rId41"/>
    <p:sldId id="299" r:id="rId42"/>
    <p:sldId id="300" r:id="rId43"/>
    <p:sldId id="301" r:id="rId44"/>
    <p:sldId id="302" r:id="rId45"/>
    <p:sldId id="303" r:id="rId46"/>
    <p:sldId id="305" r:id="rId47"/>
    <p:sldId id="307" r:id="rId48"/>
    <p:sldId id="308" r:id="rId49"/>
    <p:sldId id="309" r:id="rId5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Objects="1">
      <p:cViewPr>
        <p:scale>
          <a:sx n="60" d="100"/>
          <a:sy n="60" d="100"/>
        </p:scale>
        <p:origin x="-2448" y="-1230"/>
      </p:cViewPr>
      <p:guideLst>
        <p:guide orient="horz" pos="273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52F34-4E30-4492-AD3F-7DC5FCC07D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D194A-84EB-4AC0-B935-78DC8F3141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2616-1CD6-459A-A5BE-21B7AE9C7F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431F2-3C35-4801-96F5-A30B602C4F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1A21F-0842-429A-98CB-4C4125B0E8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B03DC-4601-4B23-AF13-CA5C9CE2B6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17EE8-2CF1-42D9-AE55-F66ABCBA33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4EDD1-1D3A-444F-8C0A-8EC6414B8C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78976-CF42-4DA1-9A09-458D59F9A4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3CE6B-97BF-443C-824D-E14138B9C1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06FEB-A69B-4D96-89D3-4DE31128AE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38F095A-3012-4333-826A-3666196ADE2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2.wav"/><Relationship Id="rId1" Type="http://schemas.openxmlformats.org/officeDocument/2006/relationships/audio" Target="../media/audio21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5.wav"/><Relationship Id="rId1" Type="http://schemas.openxmlformats.org/officeDocument/2006/relationships/audio" Target="../media/audio24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7.wav"/><Relationship Id="rId1" Type="http://schemas.openxmlformats.org/officeDocument/2006/relationships/audio" Target="../media/audio26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7" Type="http://schemas.openxmlformats.org/officeDocument/2006/relationships/image" Target="../media/image2.png"/><Relationship Id="rId2" Type="http://schemas.openxmlformats.org/officeDocument/2006/relationships/audio" Target="../media/audio29.wav"/><Relationship Id="rId1" Type="http://schemas.openxmlformats.org/officeDocument/2006/relationships/audio" Target="../media/audio28.wav"/><Relationship Id="rId6" Type="http://schemas.openxmlformats.org/officeDocument/2006/relationships/image" Target="../media/image1.wm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3.wav"/><Relationship Id="rId1" Type="http://schemas.openxmlformats.org/officeDocument/2006/relationships/audio" Target="../media/audio32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5.wav"/><Relationship Id="rId1" Type="http://schemas.openxmlformats.org/officeDocument/2006/relationships/audio" Target="../media/audio34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6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2" Type="http://schemas.openxmlformats.org/officeDocument/2006/relationships/audio" Target="../media/audio38.wav"/><Relationship Id="rId1" Type="http://schemas.openxmlformats.org/officeDocument/2006/relationships/audio" Target="../media/audio37.wav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1.wav"/><Relationship Id="rId1" Type="http://schemas.openxmlformats.org/officeDocument/2006/relationships/audio" Target="../media/audio40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2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4.wav"/><Relationship Id="rId1" Type="http://schemas.openxmlformats.org/officeDocument/2006/relationships/audio" Target="../media/audio43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6.wav"/><Relationship Id="rId1" Type="http://schemas.openxmlformats.org/officeDocument/2006/relationships/audio" Target="../media/audio45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7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8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0.wav"/><Relationship Id="rId1" Type="http://schemas.openxmlformats.org/officeDocument/2006/relationships/audio" Target="../media/audio49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1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3.wav"/><Relationship Id="rId1" Type="http://schemas.openxmlformats.org/officeDocument/2006/relationships/audio" Target="../media/audio52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4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5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6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9.wav"/><Relationship Id="rId2" Type="http://schemas.openxmlformats.org/officeDocument/2006/relationships/audio" Target="../media/audio58.wav"/><Relationship Id="rId1" Type="http://schemas.openxmlformats.org/officeDocument/2006/relationships/audio" Target="../media/audio57.wav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2.wav"/><Relationship Id="rId2" Type="http://schemas.openxmlformats.org/officeDocument/2006/relationships/audio" Target="../media/audio61.wav"/><Relationship Id="rId1" Type="http://schemas.openxmlformats.org/officeDocument/2006/relationships/audio" Target="../media/audio60.wav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4.wav"/><Relationship Id="rId1" Type="http://schemas.openxmlformats.org/officeDocument/2006/relationships/audio" Target="../media/audio63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7.wav"/><Relationship Id="rId2" Type="http://schemas.openxmlformats.org/officeDocument/2006/relationships/audio" Target="../media/audio66.wav"/><Relationship Id="rId1" Type="http://schemas.openxmlformats.org/officeDocument/2006/relationships/audio" Target="../media/audio65.wav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8.wav"/><Relationship Id="rId1" Type="http://schemas.openxmlformats.org/officeDocument/2006/relationships/audio" Target="../media/audio67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audio" Target="../media/audio71.wav"/><Relationship Id="rId7" Type="http://schemas.openxmlformats.org/officeDocument/2006/relationships/audio" Target="../media/audio74.wav"/><Relationship Id="rId2" Type="http://schemas.openxmlformats.org/officeDocument/2006/relationships/audio" Target="../media/audio70.wav"/><Relationship Id="rId1" Type="http://schemas.openxmlformats.org/officeDocument/2006/relationships/audio" Target="../media/audio69.wav"/><Relationship Id="rId6" Type="http://schemas.openxmlformats.org/officeDocument/2006/relationships/audio" Target="../media/audio73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72.wav"/><Relationship Id="rId9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audio" Target="../media/audio77.wav"/><Relationship Id="rId7" Type="http://schemas.openxmlformats.org/officeDocument/2006/relationships/audio" Target="../media/audio74.wav"/><Relationship Id="rId2" Type="http://schemas.openxmlformats.org/officeDocument/2006/relationships/audio" Target="../media/audio76.wav"/><Relationship Id="rId1" Type="http://schemas.openxmlformats.org/officeDocument/2006/relationships/audio" Target="../media/audio75.wav"/><Relationship Id="rId6" Type="http://schemas.openxmlformats.org/officeDocument/2006/relationships/audio" Target="../media/audio73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78.wav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9.wav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1.wav"/><Relationship Id="rId1" Type="http://schemas.openxmlformats.org/officeDocument/2006/relationships/audio" Target="../media/audio80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audio" Target="../media/audio84.wav"/><Relationship Id="rId7" Type="http://schemas.openxmlformats.org/officeDocument/2006/relationships/audio" Target="../media/audio74.wav"/><Relationship Id="rId2" Type="http://schemas.openxmlformats.org/officeDocument/2006/relationships/audio" Target="../media/audio83.wav"/><Relationship Id="rId1" Type="http://schemas.openxmlformats.org/officeDocument/2006/relationships/audio" Target="../media/audio82.wav"/><Relationship Id="rId6" Type="http://schemas.openxmlformats.org/officeDocument/2006/relationships/audio" Target="../media/audio73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85.wav"/><Relationship Id="rId9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8.wav"/><Relationship Id="rId2" Type="http://schemas.openxmlformats.org/officeDocument/2006/relationships/audio" Target="../media/audio87.wav"/><Relationship Id="rId1" Type="http://schemas.openxmlformats.org/officeDocument/2006/relationships/audio" Target="../media/audio86.wav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1.wav"/><Relationship Id="rId2" Type="http://schemas.openxmlformats.org/officeDocument/2006/relationships/audio" Target="../media/audio90.wav"/><Relationship Id="rId1" Type="http://schemas.openxmlformats.org/officeDocument/2006/relationships/audio" Target="../media/audio89.wav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3.wav"/><Relationship Id="rId1" Type="http://schemas.openxmlformats.org/officeDocument/2006/relationships/audio" Target="../media/audio92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5.wav"/><Relationship Id="rId1" Type="http://schemas.openxmlformats.org/officeDocument/2006/relationships/audio" Target="../media/audio94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7.wav"/><Relationship Id="rId1" Type="http://schemas.openxmlformats.org/officeDocument/2006/relationships/audio" Target="../media/audio96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8.wav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9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133600" y="2081213"/>
            <a:ext cx="52625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8000"/>
              <a:t>Consonant</a:t>
            </a:r>
          </a:p>
          <a:p>
            <a:pPr eaLnBrk="1" hangingPunct="1"/>
            <a:r>
              <a:rPr lang="en-GB" sz="8000"/>
              <a:t>graphemes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7200" y="304800"/>
            <a:ext cx="81534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038600" y="504825"/>
            <a:ext cx="12509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z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505200" y="3140075"/>
            <a:ext cx="23177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zz</a:t>
            </a:r>
          </a:p>
        </p:txBody>
      </p:sp>
      <p:pic>
        <p:nvPicPr>
          <p:cNvPr id="13316" name="Picture 4" descr="pcs_popular_132">
            <a:hlinkClick r:id="" action="ppaction://noaction">
              <a:snd r:embed="rId1" name="20 z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13317" name="Picture 5" descr="pcs_popular_132">
            <a:hlinkClick r:id="" action="ppaction://noaction">
              <a:snd r:embed="rId2" name="21 zz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</p:spPr>
      </p:pic>
      <p:pic>
        <p:nvPicPr>
          <p:cNvPr id="133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0 z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1371600"/>
            <a:ext cx="304800" cy="304800"/>
          </a:xfrm>
          <a:prstGeom prst="rect">
            <a:avLst/>
          </a:prstGeom>
          <a:noFill/>
        </p:spPr>
      </p:pic>
      <p:pic>
        <p:nvPicPr>
          <p:cNvPr id="1331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21 zz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400" y="3733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9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0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  <p:bldLst>
      <p:bldP spid="13314" grpId="0" autoUpdateAnimBg="0"/>
      <p:bldP spid="133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40175" y="190500"/>
            <a:ext cx="1927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900"/>
              <a:t>sh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267200" y="2933700"/>
            <a:ext cx="14144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900"/>
              <a:t>ti</a:t>
            </a:r>
          </a:p>
        </p:txBody>
      </p:sp>
      <p:pic>
        <p:nvPicPr>
          <p:cNvPr id="21510" name="Picture 6" descr="pcs_popular_132">
            <a:hlinkClick r:id="" action="ppaction://noaction">
              <a:snd r:embed="rId1" name="22 sh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838200"/>
            <a:ext cx="838200" cy="785813"/>
          </a:xfrm>
          <a:prstGeom prst="rect">
            <a:avLst/>
          </a:prstGeom>
          <a:noFill/>
        </p:spPr>
      </p:pic>
      <p:pic>
        <p:nvPicPr>
          <p:cNvPr id="21512" name="Picture 8" descr="pcs_popular_132">
            <a:hlinkClick r:id="" action="ppaction://noaction">
              <a:snd r:embed="rId2" name="24 ti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352800"/>
            <a:ext cx="838200" cy="785813"/>
          </a:xfrm>
          <a:prstGeom prst="rect">
            <a:avLst/>
          </a:prstGeom>
          <a:noFill/>
        </p:spPr>
      </p:pic>
      <p:pic>
        <p:nvPicPr>
          <p:cNvPr id="2151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2 sh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0" y="914400"/>
            <a:ext cx="304800" cy="304800"/>
          </a:xfrm>
          <a:prstGeom prst="rect">
            <a:avLst/>
          </a:prstGeom>
          <a:noFill/>
        </p:spPr>
      </p:pic>
      <p:pic>
        <p:nvPicPr>
          <p:cNvPr id="2151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24 ti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5800" y="3886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5" fill="hold"/>
                                        <p:tgtEl>
                                          <p:spTgt spid="21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7" fill="hold"/>
                                        <p:tgtEl>
                                          <p:spTgt spid="21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6"/>
                </p:tgtEl>
              </p:cMediaNode>
            </p:audio>
          </p:childTnLst>
        </p:cTn>
      </p:par>
    </p:tnLst>
    <p:bldLst>
      <p:bldP spid="21506" grpId="0" autoUpdateAnimBg="0"/>
      <p:bldP spid="2150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581400" y="2257425"/>
            <a:ext cx="22621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th</a:t>
            </a:r>
          </a:p>
        </p:txBody>
      </p:sp>
      <p:pic>
        <p:nvPicPr>
          <p:cNvPr id="17411" name="Picture 3" descr="pcs_popular_132">
            <a:hlinkClick r:id="" action="ppaction://noaction">
              <a:snd r:embed="rId1" name="26 th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0"/>
            <a:ext cx="838200" cy="785813"/>
          </a:xfrm>
          <a:prstGeom prst="rect">
            <a:avLst/>
          </a:prstGeom>
          <a:noFill/>
        </p:spPr>
      </p:pic>
      <p:pic>
        <p:nvPicPr>
          <p:cNvPr id="1741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6 th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0" y="3200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2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audio>
          </p:childTnLst>
        </p:cTn>
      </p:par>
    </p:tnLst>
    <p:bldLst>
      <p:bldP spid="174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352800" y="42545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352800" y="3092450"/>
            <a:ext cx="22764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nk</a:t>
            </a:r>
          </a:p>
        </p:txBody>
      </p:sp>
      <p:pic>
        <p:nvPicPr>
          <p:cNvPr id="18436" name="Picture 4" descr="pcs_popular_132">
            <a:hlinkClick r:id="" action="ppaction://noaction">
              <a:snd r:embed="rId1" name="27 ng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18437" name="Picture 5" descr="pcs_popular_132">
            <a:hlinkClick r:id="" action="ppaction://noaction">
              <a:snd r:embed="rId2" name="28 nk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</p:spPr>
      </p:pic>
      <p:pic>
        <p:nvPicPr>
          <p:cNvPr id="1843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7 ng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0" y="1447800"/>
            <a:ext cx="304800" cy="304800"/>
          </a:xfrm>
          <a:prstGeom prst="rect">
            <a:avLst/>
          </a:prstGeom>
          <a:noFill/>
        </p:spPr>
      </p:pic>
      <p:pic>
        <p:nvPicPr>
          <p:cNvPr id="1843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28 nk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90600" y="3810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9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1" fill="hold"/>
                                        <p:tgtEl>
                                          <p:spTgt spid="18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9"/>
                </p:tgtEl>
              </p:cMediaNode>
            </p:audio>
          </p:childTnLst>
        </p:cTn>
      </p:par>
    </p:tnLst>
    <p:bldLst>
      <p:bldP spid="18434" grpId="0" autoUpdateAnimBg="0"/>
      <p:bldP spid="184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352800" y="42545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b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352800" y="3092450"/>
            <a:ext cx="2387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bb</a:t>
            </a:r>
          </a:p>
        </p:txBody>
      </p:sp>
      <p:pic>
        <p:nvPicPr>
          <p:cNvPr id="20484" name="Picture 4" descr="pcs_popular_132">
            <a:hlinkClick r:id="" action="ppaction://noaction">
              <a:snd r:embed="rId1" name="30 b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20485" name="Picture 5" descr="pcs_popular_132">
            <a:hlinkClick r:id="" action="ppaction://noaction">
              <a:snd r:embed="rId2" name="31 bb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</p:spPr>
      </p:pic>
      <p:pic>
        <p:nvPicPr>
          <p:cNvPr id="2048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0 b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1066800"/>
            <a:ext cx="304800" cy="304800"/>
          </a:xfrm>
          <a:prstGeom prst="rect">
            <a:avLst/>
          </a:prstGeom>
          <a:noFill/>
        </p:spPr>
      </p:pic>
      <p:pic>
        <p:nvPicPr>
          <p:cNvPr id="2048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31 bb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3810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3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6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  <p:bldLst>
      <p:bldP spid="20482" grpId="0" autoUpdateAnimBg="0"/>
      <p:bldP spid="2048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038600" y="228600"/>
            <a:ext cx="1003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900"/>
              <a:t>c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038600" y="1600200"/>
            <a:ext cx="1003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900"/>
              <a:t>k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1822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900"/>
              <a:t>ck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581400" y="4572000"/>
            <a:ext cx="1914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900"/>
              <a:t>ch</a:t>
            </a:r>
          </a:p>
        </p:txBody>
      </p:sp>
      <p:pic>
        <p:nvPicPr>
          <p:cNvPr id="16390" name="Picture 6" descr="pcs_popular_132">
            <a:hlinkClick r:id="" action="ppaction://noaction">
              <a:snd r:embed="rId1" name="32 c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890588"/>
            <a:ext cx="838200" cy="785812"/>
          </a:xfrm>
          <a:prstGeom prst="rect">
            <a:avLst/>
          </a:prstGeom>
          <a:noFill/>
        </p:spPr>
      </p:pic>
      <p:pic>
        <p:nvPicPr>
          <p:cNvPr id="16391" name="Picture 7" descr="pcs_popular_132">
            <a:hlinkClick r:id="" action="ppaction://noaction">
              <a:snd r:embed="rId2" name="33 k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286000"/>
            <a:ext cx="838200" cy="785813"/>
          </a:xfrm>
          <a:prstGeom prst="rect">
            <a:avLst/>
          </a:prstGeom>
          <a:noFill/>
        </p:spPr>
      </p:pic>
      <p:pic>
        <p:nvPicPr>
          <p:cNvPr id="16392" name="Picture 8" descr="pcs_popular_132">
            <a:hlinkClick r:id="" action="ppaction://noaction">
              <a:snd r:embed="rId3" name="34 ck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786188"/>
            <a:ext cx="838200" cy="785812"/>
          </a:xfrm>
          <a:prstGeom prst="rect">
            <a:avLst/>
          </a:prstGeom>
          <a:noFill/>
        </p:spPr>
      </p:pic>
      <p:pic>
        <p:nvPicPr>
          <p:cNvPr id="16393" name="Picture 9" descr="pcs_popular_132">
            <a:hlinkClick r:id="" action="ppaction://noaction">
              <a:snd r:embed="rId4" name="35 ch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5157788"/>
            <a:ext cx="838200" cy="785812"/>
          </a:xfrm>
          <a:prstGeom prst="rect">
            <a:avLst/>
          </a:prstGeom>
          <a:noFill/>
        </p:spPr>
      </p:pic>
      <p:pic>
        <p:nvPicPr>
          <p:cNvPr id="1639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2 c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09600" y="685800"/>
            <a:ext cx="304800" cy="304800"/>
          </a:xfrm>
          <a:prstGeom prst="rect">
            <a:avLst/>
          </a:prstGeom>
          <a:noFill/>
        </p:spPr>
      </p:pic>
      <p:pic>
        <p:nvPicPr>
          <p:cNvPr id="1639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33 k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85800" y="1828800"/>
            <a:ext cx="304800" cy="304800"/>
          </a:xfrm>
          <a:prstGeom prst="rect">
            <a:avLst/>
          </a:prstGeom>
          <a:noFill/>
        </p:spPr>
      </p:pic>
      <p:pic>
        <p:nvPicPr>
          <p:cNvPr id="1639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3" name="34 ck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85800" y="3657600"/>
            <a:ext cx="304800" cy="304800"/>
          </a:xfrm>
          <a:prstGeom prst="rect">
            <a:avLst/>
          </a:prstGeom>
          <a:noFill/>
        </p:spPr>
      </p:pic>
      <p:pic>
        <p:nvPicPr>
          <p:cNvPr id="1639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4" name="35 ch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62000" y="5181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8" fill="hold"/>
                                        <p:tgtEl>
                                          <p:spTgt spid="16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8" fill="hold"/>
                                        <p:tgtEl>
                                          <p:spTgt spid="16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6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7"/>
                </p:tgtEl>
              </p:cMediaNode>
            </p:audio>
          </p:childTnLst>
        </p:cTn>
      </p:par>
    </p:tnLst>
    <p:bldLst>
      <p:bldP spid="16386" grpId="0" autoUpdateAnimBg="0"/>
      <p:bldP spid="16387" grpId="0" autoUpdateAnimBg="0"/>
      <p:bldP spid="16388" grpId="0" autoUpdateAnimBg="0"/>
      <p:bldP spid="1638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114800" y="45720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d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352800" y="3092450"/>
            <a:ext cx="2387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dd</a:t>
            </a:r>
          </a:p>
        </p:txBody>
      </p:sp>
      <p:pic>
        <p:nvPicPr>
          <p:cNvPr id="22532" name="Picture 4" descr="pcs_popular_132">
            <a:hlinkClick r:id="" action="ppaction://noaction">
              <a:snd r:embed="rId1" name="36 d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22533" name="Picture 5" descr="pcs_popular_132">
            <a:hlinkClick r:id="" action="ppaction://noaction">
              <a:snd r:embed="rId2" name="37 dd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</p:spPr>
      </p:pic>
      <p:pic>
        <p:nvPicPr>
          <p:cNvPr id="2253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6 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0" y="1295400"/>
            <a:ext cx="304800" cy="304800"/>
          </a:xfrm>
          <a:prstGeom prst="rect">
            <a:avLst/>
          </a:prstGeom>
          <a:noFill/>
        </p:spPr>
      </p:pic>
      <p:pic>
        <p:nvPicPr>
          <p:cNvPr id="2253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37 d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4343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7" fill="hold"/>
                                        <p:tgtEl>
                                          <p:spTgt spid="22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5"/>
                </p:tgtEl>
              </p:cMediaNode>
            </p:audio>
          </p:childTnLst>
        </p:cTn>
      </p:par>
    </p:tnLst>
    <p:bldLst>
      <p:bldP spid="22530" grpId="0" autoUpdateAnimBg="0"/>
      <p:bldP spid="2253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038600" y="42545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g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352800" y="3092450"/>
            <a:ext cx="2387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gg</a:t>
            </a:r>
          </a:p>
        </p:txBody>
      </p:sp>
      <p:pic>
        <p:nvPicPr>
          <p:cNvPr id="23556" name="Picture 4" descr="pcs_popular_132">
            <a:hlinkClick r:id="" action="ppaction://noaction">
              <a:snd r:embed="rId1" name="38 g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23557" name="Picture 5" descr="pcs_popular_132">
            <a:hlinkClick r:id="" action="ppaction://noaction">
              <a:snd r:embed="rId2" name="39 gg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</p:spPr>
      </p:pic>
      <p:pic>
        <p:nvPicPr>
          <p:cNvPr id="2355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8 g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5800" y="1143000"/>
            <a:ext cx="304800" cy="304800"/>
          </a:xfrm>
          <a:prstGeom prst="rect">
            <a:avLst/>
          </a:prstGeom>
          <a:noFill/>
        </p:spPr>
      </p:pic>
      <p:pic>
        <p:nvPicPr>
          <p:cNvPr id="2355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39 gg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90600" y="4419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4" fill="hold"/>
                                        <p:tgtEl>
                                          <p:spTgt spid="23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7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</p:childTnLst>
        </p:cTn>
      </p:par>
    </p:tnLst>
    <p:bldLst>
      <p:bldP spid="23554" grpId="0" autoUpdateAnimBg="0"/>
      <p:bldP spid="2355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0" y="2209800"/>
            <a:ext cx="12858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h</a:t>
            </a:r>
          </a:p>
        </p:txBody>
      </p:sp>
      <p:pic>
        <p:nvPicPr>
          <p:cNvPr id="25603" name="Picture 3" descr="pcs_popular_132">
            <a:hlinkClick r:id="" action="ppaction://noaction">
              <a:snd r:embed="rId1" name="40 h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</p:spPr>
      </p:pic>
      <p:pic>
        <p:nvPicPr>
          <p:cNvPr id="2560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0 h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0" y="2971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7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</p:childTnLst>
        </p:cTn>
      </p:par>
    </p:tnLst>
    <p:bldLst>
      <p:bldP spid="2560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419600" y="44450"/>
            <a:ext cx="1143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j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038600" y="2101850"/>
            <a:ext cx="2286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g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505200" y="4006850"/>
            <a:ext cx="2387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ge</a:t>
            </a:r>
          </a:p>
        </p:txBody>
      </p:sp>
      <p:pic>
        <p:nvPicPr>
          <p:cNvPr id="26629" name="Picture 5" descr="pcs_popular_132">
            <a:hlinkClick r:id="" action="ppaction://noaction">
              <a:snd r:embed="rId1" name="41 j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</p:spPr>
      </p:pic>
      <p:pic>
        <p:nvPicPr>
          <p:cNvPr id="26630" name="Picture 6" descr="pcs_popular_132">
            <a:hlinkClick r:id="" action="ppaction://noaction">
              <a:snd r:embed="rId2" name="42 g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</p:spPr>
      </p:pic>
      <p:pic>
        <p:nvPicPr>
          <p:cNvPr id="26631" name="Picture 7" descr="pcs_popular_132">
            <a:hlinkClick r:id="" action="ppaction://noaction">
              <a:snd r:embed="rId3" name="43 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</p:spPr>
      </p:pic>
      <p:pic>
        <p:nvPicPr>
          <p:cNvPr id="2663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1 j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38200" y="381000"/>
            <a:ext cx="304800" cy="304800"/>
          </a:xfrm>
          <a:prstGeom prst="rect">
            <a:avLst/>
          </a:prstGeom>
          <a:noFill/>
        </p:spPr>
      </p:pic>
      <p:pic>
        <p:nvPicPr>
          <p:cNvPr id="2663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42 g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66800" y="3200400"/>
            <a:ext cx="304800" cy="304800"/>
          </a:xfrm>
          <a:prstGeom prst="rect">
            <a:avLst/>
          </a:prstGeom>
          <a:noFill/>
        </p:spPr>
      </p:pic>
      <p:pic>
        <p:nvPicPr>
          <p:cNvPr id="2663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43 g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43000" y="5638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8" fill="hold"/>
                                        <p:tgtEl>
                                          <p:spTgt spid="266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0" fill="hold"/>
                                        <p:tgtEl>
                                          <p:spTgt spid="2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3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5"/>
                </p:tgtEl>
              </p:cMediaNode>
            </p:audio>
          </p:childTnLst>
        </p:cTn>
      </p:par>
    </p:tnLst>
    <p:bldLst>
      <p:bldP spid="26626" grpId="0" autoUpdateAnimBg="0"/>
      <p:bldP spid="26627" grpId="0" autoUpdateAnimBg="0"/>
      <p:bldP spid="2662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2057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f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33800" y="2057400"/>
            <a:ext cx="3505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ff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352800" y="3857625"/>
            <a:ext cx="2387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ph</a:t>
            </a:r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>
            <a:off x="7242175" y="1133475"/>
            <a:ext cx="414338" cy="484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3" y="432"/>
              </a:cxn>
              <a:cxn ang="0">
                <a:pos x="380" y="1525"/>
              </a:cxn>
              <a:cxn ang="0">
                <a:pos x="760" y="607"/>
              </a:cxn>
              <a:cxn ang="0">
                <a:pos x="0" y="0"/>
              </a:cxn>
            </a:cxnLst>
            <a:rect l="0" t="0" r="r" b="b"/>
            <a:pathLst>
              <a:path w="1303" h="1525">
                <a:moveTo>
                  <a:pt x="0" y="0"/>
                </a:moveTo>
                <a:lnTo>
                  <a:pt x="1303" y="432"/>
                </a:lnTo>
                <a:lnTo>
                  <a:pt x="380" y="1525"/>
                </a:lnTo>
                <a:lnTo>
                  <a:pt x="760" y="607"/>
                </a:lnTo>
                <a:lnTo>
                  <a:pt x="0" y="0"/>
                </a:lnTo>
                <a:close/>
              </a:path>
            </a:pathLst>
          </a:custGeom>
          <a:solidFill>
            <a:srgbClr val="BFBF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7656513" y="1133475"/>
            <a:ext cx="414337" cy="484188"/>
          </a:xfrm>
          <a:custGeom>
            <a:avLst/>
            <a:gdLst/>
            <a:ahLst/>
            <a:cxnLst>
              <a:cxn ang="0">
                <a:pos x="1303" y="0"/>
              </a:cxn>
              <a:cxn ang="0">
                <a:pos x="0" y="432"/>
              </a:cxn>
              <a:cxn ang="0">
                <a:pos x="924" y="1525"/>
              </a:cxn>
              <a:cxn ang="0">
                <a:pos x="598" y="607"/>
              </a:cxn>
              <a:cxn ang="0">
                <a:pos x="1303" y="0"/>
              </a:cxn>
            </a:cxnLst>
            <a:rect l="0" t="0" r="r" b="b"/>
            <a:pathLst>
              <a:path w="1303" h="1525">
                <a:moveTo>
                  <a:pt x="1303" y="0"/>
                </a:moveTo>
                <a:lnTo>
                  <a:pt x="0" y="432"/>
                </a:lnTo>
                <a:lnTo>
                  <a:pt x="924" y="1525"/>
                </a:lnTo>
                <a:lnTo>
                  <a:pt x="598" y="607"/>
                </a:lnTo>
                <a:lnTo>
                  <a:pt x="1303" y="0"/>
                </a:lnTo>
                <a:close/>
              </a:path>
            </a:pathLst>
          </a:custGeom>
          <a:solidFill>
            <a:srgbClr val="BFBF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7242175" y="841375"/>
            <a:ext cx="414338" cy="428625"/>
          </a:xfrm>
          <a:custGeom>
            <a:avLst/>
            <a:gdLst/>
            <a:ahLst/>
            <a:cxnLst>
              <a:cxn ang="0">
                <a:pos x="0" y="918"/>
              </a:cxn>
              <a:cxn ang="0">
                <a:pos x="1303" y="1350"/>
              </a:cxn>
              <a:cxn ang="0">
                <a:pos x="1303" y="0"/>
              </a:cxn>
              <a:cxn ang="0">
                <a:pos x="924" y="918"/>
              </a:cxn>
              <a:cxn ang="0">
                <a:pos x="0" y="918"/>
              </a:cxn>
            </a:cxnLst>
            <a:rect l="0" t="0" r="r" b="b"/>
            <a:pathLst>
              <a:path w="1303" h="1350">
                <a:moveTo>
                  <a:pt x="0" y="918"/>
                </a:moveTo>
                <a:lnTo>
                  <a:pt x="1303" y="1350"/>
                </a:lnTo>
                <a:lnTo>
                  <a:pt x="1303" y="0"/>
                </a:lnTo>
                <a:lnTo>
                  <a:pt x="924" y="918"/>
                </a:lnTo>
                <a:lnTo>
                  <a:pt x="0" y="918"/>
                </a:lnTo>
                <a:close/>
              </a:path>
            </a:pathLst>
          </a:custGeom>
          <a:solidFill>
            <a:srgbClr val="FFFF9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7656513" y="841375"/>
            <a:ext cx="414337" cy="428625"/>
          </a:xfrm>
          <a:custGeom>
            <a:avLst/>
            <a:gdLst/>
            <a:ahLst/>
            <a:cxnLst>
              <a:cxn ang="0">
                <a:pos x="1303" y="918"/>
              </a:cxn>
              <a:cxn ang="0">
                <a:pos x="0" y="1350"/>
              </a:cxn>
              <a:cxn ang="0">
                <a:pos x="0" y="0"/>
              </a:cxn>
              <a:cxn ang="0">
                <a:pos x="380" y="918"/>
              </a:cxn>
              <a:cxn ang="0">
                <a:pos x="1303" y="918"/>
              </a:cxn>
            </a:cxnLst>
            <a:rect l="0" t="0" r="r" b="b"/>
            <a:pathLst>
              <a:path w="1303" h="1350">
                <a:moveTo>
                  <a:pt x="1303" y="918"/>
                </a:moveTo>
                <a:lnTo>
                  <a:pt x="0" y="1350"/>
                </a:lnTo>
                <a:lnTo>
                  <a:pt x="0" y="0"/>
                </a:lnTo>
                <a:lnTo>
                  <a:pt x="380" y="918"/>
                </a:lnTo>
                <a:lnTo>
                  <a:pt x="1303" y="918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7362825" y="1270000"/>
            <a:ext cx="293688" cy="347663"/>
          </a:xfrm>
          <a:custGeom>
            <a:avLst/>
            <a:gdLst/>
            <a:ahLst/>
            <a:cxnLst>
              <a:cxn ang="0">
                <a:pos x="923" y="0"/>
              </a:cxn>
              <a:cxn ang="0">
                <a:pos x="0" y="1093"/>
              </a:cxn>
              <a:cxn ang="0">
                <a:pos x="923" y="552"/>
              </a:cxn>
              <a:cxn ang="0">
                <a:pos x="923" y="0"/>
              </a:cxn>
            </a:cxnLst>
            <a:rect l="0" t="0" r="r" b="b"/>
            <a:pathLst>
              <a:path w="923" h="1093">
                <a:moveTo>
                  <a:pt x="923" y="0"/>
                </a:moveTo>
                <a:lnTo>
                  <a:pt x="0" y="1093"/>
                </a:lnTo>
                <a:lnTo>
                  <a:pt x="923" y="552"/>
                </a:lnTo>
                <a:lnTo>
                  <a:pt x="923" y="0"/>
                </a:lnTo>
                <a:close/>
              </a:path>
            </a:pathLst>
          </a:custGeom>
          <a:solidFill>
            <a:srgbClr val="808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2" name="Freeform 24"/>
          <p:cNvSpPr>
            <a:spLocks/>
          </p:cNvSpPr>
          <p:nvPr/>
        </p:nvSpPr>
        <p:spPr bwMode="auto">
          <a:xfrm>
            <a:off x="7656513" y="1270000"/>
            <a:ext cx="293687" cy="347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4" y="1093"/>
              </a:cxn>
              <a:cxn ang="0">
                <a:pos x="0" y="552"/>
              </a:cxn>
              <a:cxn ang="0">
                <a:pos x="0" y="0"/>
              </a:cxn>
            </a:cxnLst>
            <a:rect l="0" t="0" r="r" b="b"/>
            <a:pathLst>
              <a:path w="924" h="1093">
                <a:moveTo>
                  <a:pt x="0" y="0"/>
                </a:moveTo>
                <a:lnTo>
                  <a:pt x="924" y="1093"/>
                </a:lnTo>
                <a:lnTo>
                  <a:pt x="0" y="552"/>
                </a:lnTo>
                <a:lnTo>
                  <a:pt x="0" y="0"/>
                </a:lnTo>
                <a:close/>
              </a:path>
            </a:pathLst>
          </a:custGeom>
          <a:solidFill>
            <a:srgbClr val="808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055" name="Picture 7" descr="pcs_popular_132">
            <a:hlinkClick r:id="" action="ppaction://noaction">
              <a:snd r:embed="rId2" name="3 ff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895600"/>
            <a:ext cx="838200" cy="785813"/>
          </a:xfrm>
          <a:prstGeom prst="rect">
            <a:avLst/>
          </a:prstGeom>
          <a:noFill/>
        </p:spPr>
      </p:pic>
      <p:pic>
        <p:nvPicPr>
          <p:cNvPr id="2056" name="Picture 8" descr="pcs_popular_132">
            <a:hlinkClick r:id="" action="ppaction://noaction">
              <a:snd r:embed="rId3" name="4 ph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800600"/>
            <a:ext cx="838200" cy="785813"/>
          </a:xfrm>
          <a:prstGeom prst="rect">
            <a:avLst/>
          </a:prstGeom>
          <a:noFill/>
        </p:spPr>
      </p:pic>
      <p:pic>
        <p:nvPicPr>
          <p:cNvPr id="20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 f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85800" y="1066800"/>
            <a:ext cx="304800" cy="304800"/>
          </a:xfrm>
          <a:prstGeom prst="rect">
            <a:avLst/>
          </a:prstGeom>
          <a:noFill/>
        </p:spPr>
      </p:pic>
      <p:pic>
        <p:nvPicPr>
          <p:cNvPr id="205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3 ff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38200" y="3200400"/>
            <a:ext cx="304800" cy="304800"/>
          </a:xfrm>
          <a:prstGeom prst="rect">
            <a:avLst/>
          </a:prstGeom>
          <a:noFill/>
        </p:spPr>
      </p:pic>
      <p:pic>
        <p:nvPicPr>
          <p:cNvPr id="205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4 ph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66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04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2051" grpId="0" autoUpdateAnimBg="0"/>
      <p:bldP spid="2052" grpId="0" autoUpdateAnimBg="0"/>
      <p:bldP spid="205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038600" y="45720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p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352800" y="3092450"/>
            <a:ext cx="2387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pp</a:t>
            </a:r>
          </a:p>
        </p:txBody>
      </p:sp>
      <p:pic>
        <p:nvPicPr>
          <p:cNvPr id="27652" name="Picture 4" descr="pcs_popular_132">
            <a:hlinkClick r:id="" action="ppaction://noaction">
              <a:snd r:embed="rId1" name="44 p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27653" name="Picture 5" descr="pcs_popular_132">
            <a:hlinkClick r:id="" action="ppaction://noaction">
              <a:snd r:embed="rId2" name="45 pp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</p:spPr>
      </p:pic>
      <p:pic>
        <p:nvPicPr>
          <p:cNvPr id="2765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4 p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400" y="1600200"/>
            <a:ext cx="304800" cy="304800"/>
          </a:xfrm>
          <a:prstGeom prst="rect">
            <a:avLst/>
          </a:prstGeom>
          <a:noFill/>
        </p:spPr>
      </p:pic>
      <p:pic>
        <p:nvPicPr>
          <p:cNvPr id="2765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45 pp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19200" y="4876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6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2" fill="hold"/>
                                        <p:tgtEl>
                                          <p:spTgt spid="2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5"/>
                </p:tgtEl>
              </p:cMediaNode>
            </p:audio>
          </p:childTnLst>
        </p:cTn>
      </p:par>
    </p:tnLst>
    <p:bldLst>
      <p:bldP spid="27650" grpId="0" autoUpdateAnimBg="0"/>
      <p:bldP spid="276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581400" y="2178050"/>
            <a:ext cx="2387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qu</a:t>
            </a:r>
          </a:p>
        </p:txBody>
      </p:sp>
      <p:pic>
        <p:nvPicPr>
          <p:cNvPr id="28675" name="Picture 3" descr="pcs_popular_132">
            <a:hlinkClick r:id="" action="ppaction://noaction">
              <a:snd r:embed="rId1" name="46 qu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0"/>
            <a:ext cx="838200" cy="785813"/>
          </a:xfrm>
          <a:prstGeom prst="rect">
            <a:avLst/>
          </a:prstGeom>
          <a:noFill/>
        </p:spPr>
      </p:pic>
      <p:pic>
        <p:nvPicPr>
          <p:cNvPr id="2867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6 qu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14400" y="3200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audio>
          </p:childTnLst>
        </p:cTn>
      </p:par>
    </p:tnLst>
    <p:bldLst>
      <p:bldP spid="2867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038600" y="45720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t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86200" y="3092450"/>
            <a:ext cx="12858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tt</a:t>
            </a:r>
          </a:p>
        </p:txBody>
      </p:sp>
      <p:pic>
        <p:nvPicPr>
          <p:cNvPr id="29700" name="Picture 4" descr="pcs_popular_132">
            <a:hlinkClick r:id="" action="ppaction://noaction">
              <a:snd r:embed="rId1" name="47 t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29701" name="Picture 5" descr="pcs_popular_132">
            <a:hlinkClick r:id="" action="ppaction://noaction">
              <a:snd r:embed="rId2" name="48 tt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</p:spPr>
      </p:pic>
      <p:pic>
        <p:nvPicPr>
          <p:cNvPr id="2970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7 t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1752600"/>
            <a:ext cx="304800" cy="304800"/>
          </a:xfrm>
          <a:prstGeom prst="rect">
            <a:avLst/>
          </a:prstGeom>
          <a:noFill/>
        </p:spPr>
      </p:pic>
      <p:pic>
        <p:nvPicPr>
          <p:cNvPr id="2970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48 tt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90600" y="3962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2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5" fill="hold"/>
                                        <p:tgtEl>
                                          <p:spTgt spid="29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3"/>
                </p:tgtEl>
              </p:cMediaNode>
            </p:audio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657600" y="45720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w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00400" y="3092450"/>
            <a:ext cx="27162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wh</a:t>
            </a:r>
          </a:p>
        </p:txBody>
      </p:sp>
      <p:pic>
        <p:nvPicPr>
          <p:cNvPr id="30724" name="Picture 4" descr="pcs_popular_132">
            <a:hlinkClick r:id="" action="ppaction://noaction">
              <a:snd r:embed="rId1" name="49 w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30725" name="Picture 5" descr="pcs_popular_132">
            <a:hlinkClick r:id="" action="ppaction://noaction">
              <a:snd r:embed="rId2" name="50 wh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</p:spPr>
      </p:pic>
      <p:pic>
        <p:nvPicPr>
          <p:cNvPr id="3072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9 w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1676400"/>
            <a:ext cx="304800" cy="304800"/>
          </a:xfrm>
          <a:prstGeom prst="rect">
            <a:avLst/>
          </a:prstGeom>
          <a:noFill/>
        </p:spPr>
      </p:pic>
      <p:pic>
        <p:nvPicPr>
          <p:cNvPr id="3072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50 wh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400" y="4114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6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6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30722" grpId="0" autoUpdateAnimBg="0"/>
      <p:bldP spid="3072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200" y="2209800"/>
            <a:ext cx="11747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x</a:t>
            </a:r>
          </a:p>
        </p:txBody>
      </p:sp>
      <p:pic>
        <p:nvPicPr>
          <p:cNvPr id="32771" name="Picture 3" descr="pcs_popular_132">
            <a:hlinkClick r:id="" action="ppaction://noaction">
              <a:snd r:embed="rId1" name="51 x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0"/>
            <a:ext cx="838200" cy="785813"/>
          </a:xfrm>
          <a:prstGeom prst="rect">
            <a:avLst/>
          </a:prstGeom>
          <a:noFill/>
        </p:spPr>
      </p:pic>
      <p:pic>
        <p:nvPicPr>
          <p:cNvPr id="3277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1 x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0" y="3200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audio>
          </p:childTnLst>
        </p:cTn>
      </p:par>
    </p:tnLst>
    <p:bldLst>
      <p:bldP spid="3277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0" y="2178050"/>
            <a:ext cx="11747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y</a:t>
            </a:r>
          </a:p>
        </p:txBody>
      </p:sp>
      <p:pic>
        <p:nvPicPr>
          <p:cNvPr id="31747" name="Picture 3" descr="pcs_popular_132">
            <a:hlinkClick r:id="" action="ppaction://noaction">
              <a:snd r:embed="rId1" name="52 y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0"/>
            <a:ext cx="838200" cy="785813"/>
          </a:xfrm>
          <a:prstGeom prst="rect">
            <a:avLst/>
          </a:prstGeom>
          <a:noFill/>
        </p:spPr>
      </p:pic>
      <p:pic>
        <p:nvPicPr>
          <p:cNvPr id="3174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2 y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0" y="3352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7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  <p:bldLst>
      <p:bldP spid="3174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352800" y="42545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ch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00400" y="3124200"/>
            <a:ext cx="282733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tch</a:t>
            </a:r>
          </a:p>
        </p:txBody>
      </p:sp>
      <p:pic>
        <p:nvPicPr>
          <p:cNvPr id="33796" name="Picture 4" descr="pcs_popular_132">
            <a:hlinkClick r:id="" action="ppaction://noaction">
              <a:snd r:embed="rId1" name="53 ch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71588"/>
            <a:ext cx="838200" cy="785812"/>
          </a:xfrm>
          <a:prstGeom prst="rect">
            <a:avLst/>
          </a:prstGeom>
          <a:noFill/>
        </p:spPr>
      </p:pic>
      <p:pic>
        <p:nvPicPr>
          <p:cNvPr id="33797" name="Picture 5" descr="pcs_popular_132">
            <a:hlinkClick r:id="" action="ppaction://noaction">
              <a:snd r:embed="rId2" name="54 tch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</p:spPr>
      </p:pic>
      <p:pic>
        <p:nvPicPr>
          <p:cNvPr id="337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3 ch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400" y="1371600"/>
            <a:ext cx="304800" cy="304800"/>
          </a:xfrm>
          <a:prstGeom prst="rect">
            <a:avLst/>
          </a:prstGeom>
          <a:noFill/>
        </p:spPr>
      </p:pic>
      <p:pic>
        <p:nvPicPr>
          <p:cNvPr id="3380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54 tch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90600" y="4191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" fill="hold"/>
                                        <p:tgtEl>
                                          <p:spTgt spid="33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0"/>
                </p:tgtEl>
              </p:cMediaNode>
            </p:audio>
          </p:childTnLst>
        </p:cTn>
      </p:par>
    </p:tnLst>
    <p:bldLst>
      <p:bldP spid="33794" grpId="0" autoUpdateAnimBg="0"/>
      <p:bldP spid="3379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981200" y="1752600"/>
            <a:ext cx="52673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8000"/>
              <a:t>Vowel</a:t>
            </a:r>
          </a:p>
          <a:p>
            <a:pPr algn="ctr" eaLnBrk="1" hangingPunct="1"/>
            <a:r>
              <a:rPr lang="en-GB" sz="8000"/>
              <a:t>graphemes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1000" y="4572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0" y="2209800"/>
            <a:ext cx="12858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a</a:t>
            </a:r>
          </a:p>
        </p:txBody>
      </p:sp>
      <p:pic>
        <p:nvPicPr>
          <p:cNvPr id="34819" name="Picture 3" descr="pcs_popular_132">
            <a:hlinkClick r:id="" action="ppaction://noaction">
              <a:snd r:embed="rId1" name="56 a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0"/>
            <a:ext cx="838200" cy="785813"/>
          </a:xfrm>
          <a:prstGeom prst="rect">
            <a:avLst/>
          </a:prstGeom>
          <a:noFill/>
        </p:spPr>
      </p:pic>
      <p:pic>
        <p:nvPicPr>
          <p:cNvPr id="3482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6 a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82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3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  <p:bldLst>
      <p:bldP spid="3481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733800" y="45720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00400" y="3092450"/>
            <a:ext cx="2387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ea</a:t>
            </a:r>
          </a:p>
        </p:txBody>
      </p:sp>
      <p:pic>
        <p:nvPicPr>
          <p:cNvPr id="36868" name="Picture 4" descr="pcs_popular_132">
            <a:hlinkClick r:id="" action="ppaction://noaction">
              <a:snd r:embed="rId1" name="57 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36869" name="Picture 5" descr="pcs_popular_132">
            <a:hlinkClick r:id="" action="ppaction://noaction">
              <a:snd r:embed="rId2" name="58 e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</p:spPr>
      </p:pic>
      <p:pic>
        <p:nvPicPr>
          <p:cNvPr id="3687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7 e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90600" y="1676400"/>
            <a:ext cx="304800" cy="304800"/>
          </a:xfrm>
          <a:prstGeom prst="rect">
            <a:avLst/>
          </a:prstGeom>
          <a:noFill/>
        </p:spPr>
      </p:pic>
      <p:pic>
        <p:nvPicPr>
          <p:cNvPr id="3687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58 ea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66800" y="4495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6" fill="hold"/>
                                        <p:tgtEl>
                                          <p:spTgt spid="36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74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  <p:bldLst>
      <p:bldP spid="36866" grpId="0" autoUpdateAnimBg="0"/>
      <p:bldP spid="368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038600" y="352425"/>
            <a:ext cx="7270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l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810000" y="3019425"/>
            <a:ext cx="1270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ll</a:t>
            </a:r>
          </a:p>
        </p:txBody>
      </p:sp>
      <p:pic>
        <p:nvPicPr>
          <p:cNvPr id="3081" name="Picture 9" descr="pcs_popular_132">
            <a:hlinkClick r:id="" action="ppaction://noaction">
              <a:snd r:embed="rId1" name="5 l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219200"/>
            <a:ext cx="838200" cy="785813"/>
          </a:xfrm>
          <a:prstGeom prst="rect">
            <a:avLst/>
          </a:prstGeom>
          <a:noFill/>
        </p:spPr>
      </p:pic>
      <p:pic>
        <p:nvPicPr>
          <p:cNvPr id="3082" name="Picture 10" descr="pcs_popular_132">
            <a:hlinkClick r:id="" action="ppaction://noaction">
              <a:snd r:embed="rId2" name="6 ll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86200"/>
            <a:ext cx="838200" cy="785813"/>
          </a:xfrm>
          <a:prstGeom prst="rect">
            <a:avLst/>
          </a:prstGeom>
          <a:noFill/>
        </p:spPr>
      </p:pic>
      <p:pic>
        <p:nvPicPr>
          <p:cNvPr id="308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 l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400" y="1524000"/>
            <a:ext cx="304800" cy="304800"/>
          </a:xfrm>
          <a:prstGeom prst="rect">
            <a:avLst/>
          </a:prstGeom>
          <a:noFill/>
        </p:spPr>
      </p:pic>
      <p:pic>
        <p:nvPicPr>
          <p:cNvPr id="308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6 ll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66800" y="4114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3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87" fill="hold"/>
                                        <p:tgtEl>
                                          <p:spTgt spid="3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4"/>
                </p:tgtEl>
              </p:cMediaNode>
            </p:audio>
          </p:childTnLst>
        </p:cTn>
      </p:par>
    </p:tnLst>
    <p:bldLst>
      <p:bldP spid="3078" grpId="0" autoUpdateAnimBg="0"/>
      <p:bldP spid="308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252913" y="2209800"/>
            <a:ext cx="62388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i</a:t>
            </a:r>
          </a:p>
        </p:txBody>
      </p:sp>
      <p:pic>
        <p:nvPicPr>
          <p:cNvPr id="37891" name="Picture 3" descr="pcs_popular_132">
            <a:hlinkClick r:id="" action="ppaction://noaction">
              <a:snd r:embed="rId1" name="59 i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</p:spPr>
      </p:pic>
      <p:pic>
        <p:nvPicPr>
          <p:cNvPr id="3789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9 i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304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7" fill="hold"/>
                                        <p:tgtEl>
                                          <p:spTgt spid="37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2"/>
                </p:tgtEl>
              </p:cMediaNode>
            </p:audio>
          </p:childTnLst>
        </p:cTn>
      </p:par>
    </p:tnLst>
    <p:bldLst>
      <p:bldP spid="3789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86200" y="2209800"/>
            <a:ext cx="1371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o</a:t>
            </a:r>
          </a:p>
        </p:txBody>
      </p:sp>
      <p:pic>
        <p:nvPicPr>
          <p:cNvPr id="38915" name="Picture 3" descr="pcs_popular_132">
            <a:hlinkClick r:id="" action="ppaction://noaction">
              <a:snd r:embed="rId1" name="60 o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</p:spPr>
      </p:pic>
      <p:pic>
        <p:nvPicPr>
          <p:cNvPr id="3891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60 o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8200" y="3200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5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audio>
          </p:childTnLst>
        </p:cTn>
      </p:par>
    </p:tnLst>
    <p:bldLst>
      <p:bldP spid="3891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810000" y="2209800"/>
            <a:ext cx="12858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u</a:t>
            </a:r>
          </a:p>
        </p:txBody>
      </p:sp>
      <p:pic>
        <p:nvPicPr>
          <p:cNvPr id="39939" name="Picture 3" descr="pcs_popular_132">
            <a:hlinkClick r:id="" action="ppaction://noaction">
              <a:snd r:embed="rId1" name="61 u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</p:spPr>
      </p:pic>
      <p:pic>
        <p:nvPicPr>
          <p:cNvPr id="3994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61 u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14400" y="3124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8" fill="hold"/>
                                        <p:tgtEl>
                                          <p:spTgt spid="39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0"/>
                </p:tgtEl>
              </p:cMediaNode>
            </p:audio>
          </p:childTnLst>
        </p:cTn>
      </p:par>
    </p:tnLst>
    <p:bldLst>
      <p:bldP spid="3993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505200" y="76200"/>
            <a:ext cx="2819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ay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505200" y="2101850"/>
            <a:ext cx="4648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a-e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05200" y="4006850"/>
            <a:ext cx="17256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ai</a:t>
            </a:r>
          </a:p>
        </p:txBody>
      </p:sp>
      <p:pic>
        <p:nvPicPr>
          <p:cNvPr id="40965" name="Picture 5" descr="pcs_popular_132">
            <a:hlinkClick r:id="" action="ppaction://noaction">
              <a:snd r:embed="rId3" name="62 ay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</p:spPr>
      </p:pic>
      <p:pic>
        <p:nvPicPr>
          <p:cNvPr id="40966" name="Picture 6" descr="pcs_popular_132">
            <a:hlinkClick r:id="" action="ppaction://noaction">
              <a:snd r:embed="rId1" name="63 a-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</p:spPr>
      </p:pic>
      <p:pic>
        <p:nvPicPr>
          <p:cNvPr id="40967" name="Picture 7" descr="pcs_popular_132">
            <a:hlinkClick r:id="" action="ppaction://noaction">
              <a:snd r:embed="rId2" name="64 ai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</p:spPr>
      </p:pic>
      <p:pic>
        <p:nvPicPr>
          <p:cNvPr id="4096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63 a-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90600" y="3124200"/>
            <a:ext cx="304800" cy="304800"/>
          </a:xfrm>
          <a:prstGeom prst="rect">
            <a:avLst/>
          </a:prstGeom>
          <a:noFill/>
        </p:spPr>
      </p:pic>
      <p:pic>
        <p:nvPicPr>
          <p:cNvPr id="4097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64 ai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90600" y="5181600"/>
            <a:ext cx="304800" cy="304800"/>
          </a:xfrm>
          <a:prstGeom prst="rect">
            <a:avLst/>
          </a:prstGeom>
          <a:noFill/>
        </p:spPr>
      </p:pic>
      <p:pic>
        <p:nvPicPr>
          <p:cNvPr id="4097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62 ay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90600" y="914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6" fill="hold"/>
                                        <p:tgtEl>
                                          <p:spTgt spid="409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1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83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9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40962" grpId="0" autoUpdateAnimBg="0"/>
      <p:bldP spid="40963" grpId="0" autoUpdateAnimBg="0"/>
      <p:bldP spid="4096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505200" y="76200"/>
            <a:ext cx="2819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ee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505200" y="2101850"/>
            <a:ext cx="4648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ea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505200" y="4006850"/>
            <a:ext cx="12858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e</a:t>
            </a:r>
          </a:p>
        </p:txBody>
      </p:sp>
      <p:pic>
        <p:nvPicPr>
          <p:cNvPr id="43013" name="Picture 5" descr="pcs_popular_132">
            <a:hlinkClick r:id="" action="ppaction://noaction">
              <a:snd r:embed="rId1" name="67 e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</p:spPr>
      </p:pic>
      <p:pic>
        <p:nvPicPr>
          <p:cNvPr id="43014" name="Picture 6" descr="pcs_popular_132">
            <a:hlinkClick r:id="" action="ppaction://noaction">
              <a:snd r:embed="rId2" name="68 e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</p:spPr>
      </p:pic>
      <p:pic>
        <p:nvPicPr>
          <p:cNvPr id="43015" name="Picture 7" descr="pcs_popular_132">
            <a:hlinkClick r:id="" action="ppaction://noaction">
              <a:snd r:embed="rId3" name="69 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</p:spPr>
      </p:pic>
      <p:pic>
        <p:nvPicPr>
          <p:cNvPr id="4301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67 e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0" y="1219200"/>
            <a:ext cx="304800" cy="304800"/>
          </a:xfrm>
          <a:prstGeom prst="rect">
            <a:avLst/>
          </a:prstGeom>
          <a:noFill/>
        </p:spPr>
      </p:pic>
      <p:pic>
        <p:nvPicPr>
          <p:cNvPr id="4301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68 ea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38200" y="3352800"/>
            <a:ext cx="304800" cy="304800"/>
          </a:xfrm>
          <a:prstGeom prst="rect">
            <a:avLst/>
          </a:prstGeom>
          <a:noFill/>
        </p:spPr>
      </p:pic>
      <p:pic>
        <p:nvPicPr>
          <p:cNvPr id="4301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69 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38200" y="5334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8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2" fill="hold"/>
                                        <p:tgtEl>
                                          <p:spTgt spid="430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37" fill="hold"/>
                                        <p:tgtEl>
                                          <p:spTgt spid="430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7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8"/>
                </p:tgtEl>
              </p:cMediaNode>
            </p:audio>
          </p:childTnLst>
        </p:cTn>
      </p:par>
    </p:tnLst>
    <p:bldLst>
      <p:bldP spid="43010" grpId="0" autoUpdateAnimBg="0"/>
      <p:bldP spid="43011" grpId="0" autoUpdateAnimBg="0"/>
      <p:bldP spid="4301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038600" y="45720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y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00400" y="3124200"/>
            <a:ext cx="22764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ey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299325" y="578485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000"/>
              <a:t>ee</a:t>
            </a:r>
          </a:p>
        </p:txBody>
      </p:sp>
      <p:pic>
        <p:nvPicPr>
          <p:cNvPr id="44037" name="Picture 5" descr="pcs_popular_132">
            <a:hlinkClick r:id="" action="ppaction://noaction">
              <a:snd r:embed="rId1" name="70 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44038" name="Picture 6" descr="pcs_popular_132">
            <a:hlinkClick r:id="" action="ppaction://noaction">
              <a:snd r:embed="rId2" name="71 e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</p:spPr>
      </p:pic>
      <p:pic>
        <p:nvPicPr>
          <p:cNvPr id="4403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70 y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5800" y="1371600"/>
            <a:ext cx="304800" cy="304800"/>
          </a:xfrm>
          <a:prstGeom prst="rect">
            <a:avLst/>
          </a:prstGeom>
          <a:noFill/>
        </p:spPr>
      </p:pic>
      <p:pic>
        <p:nvPicPr>
          <p:cNvPr id="4404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71 ey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5800" y="4648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8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4" fill="hold"/>
                                        <p:tgtEl>
                                          <p:spTgt spid="4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  <p:bldLst>
      <p:bldP spid="44034" grpId="0" autoUpdateAnimBg="0"/>
      <p:bldP spid="4403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429000" y="44450"/>
            <a:ext cx="4114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igh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429000" y="2101850"/>
            <a:ext cx="4648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i-e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429000" y="4006850"/>
            <a:ext cx="11572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i</a:t>
            </a:r>
          </a:p>
        </p:txBody>
      </p:sp>
      <p:pic>
        <p:nvPicPr>
          <p:cNvPr id="45061" name="Picture 5" descr="pcs_popular_132">
            <a:hlinkClick r:id="" action="ppaction://noaction">
              <a:snd r:embed="rId1" name="72 igh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</p:spPr>
      </p:pic>
      <p:pic>
        <p:nvPicPr>
          <p:cNvPr id="45062" name="Picture 6" descr="pcs_popular_132">
            <a:hlinkClick r:id="" action="ppaction://noaction">
              <a:snd r:embed="rId2" name="73 i-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</p:spPr>
      </p:pic>
      <p:pic>
        <p:nvPicPr>
          <p:cNvPr id="45063" name="Picture 7" descr="pcs_popular_132">
            <a:hlinkClick r:id="" action="ppaction://noaction">
              <a:snd r:embed="rId3" name="75 i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852988"/>
            <a:ext cx="838200" cy="785812"/>
          </a:xfrm>
          <a:prstGeom prst="rect">
            <a:avLst/>
          </a:prstGeom>
          <a:noFill/>
        </p:spPr>
      </p:pic>
      <p:pic>
        <p:nvPicPr>
          <p:cNvPr id="4506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72 igh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0" y="838200"/>
            <a:ext cx="304800" cy="304800"/>
          </a:xfrm>
          <a:prstGeom prst="rect">
            <a:avLst/>
          </a:prstGeom>
          <a:noFill/>
        </p:spPr>
      </p:pic>
      <p:pic>
        <p:nvPicPr>
          <p:cNvPr id="4506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73 i-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38200" y="3200400"/>
            <a:ext cx="304800" cy="304800"/>
          </a:xfrm>
          <a:prstGeom prst="rect">
            <a:avLst/>
          </a:prstGeom>
          <a:noFill/>
        </p:spPr>
      </p:pic>
      <p:pic>
        <p:nvPicPr>
          <p:cNvPr id="4506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75 i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38200" y="5257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2" fill="hold"/>
                                        <p:tgtEl>
                                          <p:spTgt spid="45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43" fill="hold"/>
                                        <p:tgtEl>
                                          <p:spTgt spid="45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72" fill="hold"/>
                                        <p:tgtEl>
                                          <p:spTgt spid="45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4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5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6"/>
                </p:tgtEl>
              </p:cMediaNode>
            </p:audio>
          </p:childTnLst>
        </p:cTn>
      </p:par>
    </p:tnLst>
    <p:bldLst>
      <p:bldP spid="45058" grpId="0" autoUpdateAnimBg="0"/>
      <p:bldP spid="45059" grpId="0" autoUpdateAnimBg="0"/>
      <p:bldP spid="4506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267200" y="42545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i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038600" y="3092450"/>
            <a:ext cx="11747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y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070725" y="5708650"/>
            <a:ext cx="862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000"/>
              <a:t>igh</a:t>
            </a:r>
          </a:p>
        </p:txBody>
      </p:sp>
      <p:pic>
        <p:nvPicPr>
          <p:cNvPr id="46086" name="Picture 6" descr="pcs_popular_132">
            <a:hlinkClick r:id="" action="ppaction://noaction">
              <a:snd r:embed="rId1" name="75 i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46087" name="Picture 7" descr="pcs_popular_132">
            <a:hlinkClick r:id="" action="ppaction://noaction">
              <a:snd r:embed="rId2" name="76 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</p:spPr>
      </p:pic>
      <p:pic>
        <p:nvPicPr>
          <p:cNvPr id="4608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75 i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5800" y="1295400"/>
            <a:ext cx="304800" cy="304800"/>
          </a:xfrm>
          <a:prstGeom prst="rect">
            <a:avLst/>
          </a:prstGeom>
          <a:noFill/>
        </p:spPr>
      </p:pic>
      <p:pic>
        <p:nvPicPr>
          <p:cNvPr id="4608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76 y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5800" y="4876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2" fill="hold"/>
                                        <p:tgtEl>
                                          <p:spTgt spid="46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5" fill="hold"/>
                                        <p:tgtEl>
                                          <p:spTgt spid="460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9"/>
                </p:tgtEl>
              </p:cMediaNode>
            </p:audio>
          </p:childTnLst>
        </p:cTn>
      </p:par>
    </p:tnLst>
    <p:bldLst>
      <p:bldP spid="46082" grpId="0" autoUpdateAnimBg="0"/>
      <p:bldP spid="4608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429000" y="304800"/>
            <a:ext cx="2278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900"/>
              <a:t>ow</a:t>
            </a:r>
          </a:p>
        </p:txBody>
      </p:sp>
      <p:sp>
        <p:nvSpPr>
          <p:cNvPr id="47107" name="Text Box 3">
            <a:hlinkClick r:id="" action="ppaction://noaction">
              <a:snd r:embed="rId6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3314700" y="1600200"/>
            <a:ext cx="2552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900"/>
              <a:t>o-e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352800" y="32004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900"/>
              <a:t>oa</a:t>
            </a:r>
          </a:p>
        </p:txBody>
      </p:sp>
      <p:sp>
        <p:nvSpPr>
          <p:cNvPr id="47109" name="Text Box 5">
            <a:hlinkClick r:id="" action="ppaction://noaction">
              <a:snd r:embed="rId7" name="clap.wav"/>
            </a:hlinkClick>
          </p:cNvPr>
          <p:cNvSpPr txBox="1">
            <a:spLocks noChangeArrowheads="1"/>
          </p:cNvSpPr>
          <p:nvPr/>
        </p:nvSpPr>
        <p:spPr bwMode="auto">
          <a:xfrm>
            <a:off x="3352800" y="45720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900"/>
              <a:t>o</a:t>
            </a:r>
          </a:p>
        </p:txBody>
      </p:sp>
      <p:pic>
        <p:nvPicPr>
          <p:cNvPr id="47110" name="Picture 6" descr="pcs_popular_132">
            <a:hlinkClick r:id="" action="ppaction://noaction">
              <a:snd r:embed="rId1" name="77 ow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890588"/>
            <a:ext cx="838200" cy="785812"/>
          </a:xfrm>
          <a:prstGeom prst="rect">
            <a:avLst/>
          </a:prstGeom>
          <a:noFill/>
        </p:spPr>
      </p:pic>
      <p:pic>
        <p:nvPicPr>
          <p:cNvPr id="47111" name="Picture 7" descr="pcs_popular_132">
            <a:hlinkClick r:id="" action="ppaction://noaction">
              <a:snd r:embed="rId2" name="78 o-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2286000"/>
            <a:ext cx="838200" cy="785813"/>
          </a:xfrm>
          <a:prstGeom prst="rect">
            <a:avLst/>
          </a:prstGeom>
          <a:noFill/>
        </p:spPr>
      </p:pic>
      <p:pic>
        <p:nvPicPr>
          <p:cNvPr id="47112" name="Picture 8" descr="pcs_popular_132">
            <a:hlinkClick r:id="" action="ppaction://noaction">
              <a:snd r:embed="rId3" name="79 oa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786188"/>
            <a:ext cx="838200" cy="785812"/>
          </a:xfrm>
          <a:prstGeom prst="rect">
            <a:avLst/>
          </a:prstGeom>
          <a:noFill/>
        </p:spPr>
      </p:pic>
      <p:pic>
        <p:nvPicPr>
          <p:cNvPr id="47113" name="Picture 9" descr="pcs_popular_132">
            <a:hlinkClick r:id="" action="ppaction://noaction">
              <a:snd r:embed="rId4" name="80 o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157788"/>
            <a:ext cx="838200" cy="785812"/>
          </a:xfrm>
          <a:prstGeom prst="rect">
            <a:avLst/>
          </a:prstGeom>
          <a:noFill/>
        </p:spPr>
      </p:pic>
      <p:pic>
        <p:nvPicPr>
          <p:cNvPr id="4711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77 ow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533400"/>
            <a:ext cx="304800" cy="304800"/>
          </a:xfrm>
          <a:prstGeom prst="rect">
            <a:avLst/>
          </a:prstGeom>
          <a:noFill/>
        </p:spPr>
      </p:pic>
      <p:pic>
        <p:nvPicPr>
          <p:cNvPr id="4711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78 o-e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838200" y="2057400"/>
            <a:ext cx="304800" cy="304800"/>
          </a:xfrm>
          <a:prstGeom prst="rect">
            <a:avLst/>
          </a:prstGeom>
          <a:noFill/>
        </p:spPr>
      </p:pic>
      <p:pic>
        <p:nvPicPr>
          <p:cNvPr id="4711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3" name="79 oa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838200" y="4038600"/>
            <a:ext cx="304800" cy="304800"/>
          </a:xfrm>
          <a:prstGeom prst="rect">
            <a:avLst/>
          </a:prstGeom>
          <a:noFill/>
        </p:spPr>
      </p:pic>
      <p:pic>
        <p:nvPicPr>
          <p:cNvPr id="47118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4" name="80 o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5410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5" fill="hold"/>
                                        <p:tgtEl>
                                          <p:spTgt spid="47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38" fill="hold"/>
                                        <p:tgtEl>
                                          <p:spTgt spid="4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69" fill="hold"/>
                                        <p:tgtEl>
                                          <p:spTgt spid="47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1" fill="hold"/>
                                        <p:tgtEl>
                                          <p:spTgt spid="47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4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5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6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8"/>
                </p:tgtEl>
              </p:cMediaNode>
            </p:audio>
          </p:childTnLst>
        </p:cTn>
      </p:par>
    </p:tnLst>
    <p:bldLst>
      <p:bldP spid="47106" grpId="0" autoUpdateAnimBg="0"/>
      <p:bldP spid="47107" grpId="0" autoUpdateAnimBg="0"/>
      <p:bldP spid="47108" grpId="0" autoUpdateAnimBg="0"/>
      <p:bldP spid="4710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556000" y="266700"/>
            <a:ext cx="1908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900"/>
              <a:t>oo</a:t>
            </a:r>
          </a:p>
        </p:txBody>
      </p:sp>
      <p:sp>
        <p:nvSpPr>
          <p:cNvPr id="48131" name="Text Box 3">
            <a:hlinkClick r:id="" action="ppaction://noaction">
              <a:snd r:embed="rId6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3276600" y="1638300"/>
            <a:ext cx="261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900"/>
              <a:t>u-e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900"/>
              <a:t>ue</a:t>
            </a:r>
          </a:p>
        </p:txBody>
      </p:sp>
      <p:sp>
        <p:nvSpPr>
          <p:cNvPr id="48133" name="Text Box 5">
            <a:hlinkClick r:id="" action="ppaction://noaction">
              <a:snd r:embed="rId7" name="clap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45720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900"/>
              <a:t>ew</a:t>
            </a:r>
          </a:p>
        </p:txBody>
      </p:sp>
      <p:pic>
        <p:nvPicPr>
          <p:cNvPr id="48134" name="Picture 6" descr="pcs_popular_132">
            <a:hlinkClick r:id="" action="ppaction://noaction">
              <a:snd r:embed="rId4" name="81 oo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</p:spPr>
      </p:pic>
      <p:pic>
        <p:nvPicPr>
          <p:cNvPr id="48135" name="Picture 7" descr="pcs_popular_132">
            <a:hlinkClick r:id="" action="ppaction://noaction">
              <a:snd r:embed="rId1" name="82 u-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2262188"/>
            <a:ext cx="838200" cy="785812"/>
          </a:xfrm>
          <a:prstGeom prst="rect">
            <a:avLst/>
          </a:prstGeom>
          <a:noFill/>
        </p:spPr>
      </p:pic>
      <p:pic>
        <p:nvPicPr>
          <p:cNvPr id="48136" name="Picture 8" descr="pcs_popular_132">
            <a:hlinkClick r:id="" action="ppaction://noaction">
              <a:snd r:embed="rId2" name="83 u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786188"/>
            <a:ext cx="838200" cy="785812"/>
          </a:xfrm>
          <a:prstGeom prst="rect">
            <a:avLst/>
          </a:prstGeom>
          <a:noFill/>
        </p:spPr>
      </p:pic>
      <p:pic>
        <p:nvPicPr>
          <p:cNvPr id="48137" name="Picture 9" descr="pcs_popular_132">
            <a:hlinkClick r:id="" action="ppaction://noaction">
              <a:snd r:embed="rId3" name="84 ew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157788"/>
            <a:ext cx="838200" cy="785812"/>
          </a:xfrm>
          <a:prstGeom prst="rect">
            <a:avLst/>
          </a:prstGeom>
          <a:noFill/>
        </p:spPr>
      </p:pic>
      <p:pic>
        <p:nvPicPr>
          <p:cNvPr id="4813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2 u-e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685800" y="2362200"/>
            <a:ext cx="304800" cy="304800"/>
          </a:xfrm>
          <a:prstGeom prst="rect">
            <a:avLst/>
          </a:prstGeom>
          <a:noFill/>
        </p:spPr>
      </p:pic>
      <p:pic>
        <p:nvPicPr>
          <p:cNvPr id="4814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83 ue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685800" y="4114800"/>
            <a:ext cx="304800" cy="304800"/>
          </a:xfrm>
          <a:prstGeom prst="rect">
            <a:avLst/>
          </a:prstGeom>
          <a:noFill/>
        </p:spPr>
      </p:pic>
      <p:pic>
        <p:nvPicPr>
          <p:cNvPr id="4814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3" name="84 ew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685800" y="5638800"/>
            <a:ext cx="304800" cy="304800"/>
          </a:xfrm>
          <a:prstGeom prst="rect">
            <a:avLst/>
          </a:prstGeom>
          <a:noFill/>
        </p:spPr>
      </p:pic>
      <p:pic>
        <p:nvPicPr>
          <p:cNvPr id="4814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4" name="81 oo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838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3" fill="hold"/>
                                        <p:tgtEl>
                                          <p:spTgt spid="48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6" fill="hold"/>
                                        <p:tgtEl>
                                          <p:spTgt spid="48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6" fill="hold"/>
                                        <p:tgtEl>
                                          <p:spTgt spid="48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55" fill="hold"/>
                                        <p:tgtEl>
                                          <p:spTgt spid="48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9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0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1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2"/>
                </p:tgtEl>
              </p:cMediaNode>
            </p:audio>
          </p:childTnLst>
        </p:cTn>
      </p:par>
    </p:tnLst>
    <p:bldLst>
      <p:bldP spid="48130" grpId="0" autoUpdateAnimBg="0"/>
      <p:bldP spid="48131" grpId="0" autoUpdateAnimBg="0"/>
      <p:bldP spid="48132" grpId="0" autoUpdateAnimBg="0"/>
      <p:bldP spid="481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57600" y="473075"/>
            <a:ext cx="17240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m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95600" y="3140075"/>
            <a:ext cx="32639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mm</a:t>
            </a:r>
          </a:p>
        </p:txBody>
      </p:sp>
      <p:pic>
        <p:nvPicPr>
          <p:cNvPr id="5124" name="Picture 4" descr="pcs_popular_132">
            <a:hlinkClick r:id="" action="ppaction://noaction">
              <a:snd r:embed="rId1" name="7 m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71588"/>
            <a:ext cx="838200" cy="785812"/>
          </a:xfrm>
          <a:prstGeom prst="rect">
            <a:avLst/>
          </a:prstGeom>
          <a:noFill/>
        </p:spPr>
      </p:pic>
      <p:pic>
        <p:nvPicPr>
          <p:cNvPr id="5125" name="Picture 5" descr="pcs_popular_132">
            <a:hlinkClick r:id="" action="ppaction://noaction">
              <a:snd r:embed="rId2" name="8 mm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</p:spPr>
      </p:pic>
      <p:pic>
        <p:nvPicPr>
          <p:cNvPr id="512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7 m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9600" y="1447800"/>
            <a:ext cx="304800" cy="3048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8 mm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9600" y="4038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7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56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  <p:bldLst>
      <p:bldP spid="5122" grpId="0" autoUpdateAnimBg="0"/>
      <p:bldP spid="512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352800" y="2225675"/>
            <a:ext cx="22669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oo</a:t>
            </a:r>
          </a:p>
        </p:txBody>
      </p:sp>
      <p:pic>
        <p:nvPicPr>
          <p:cNvPr id="60419" name="Picture 3" descr="pcs_popular_132">
            <a:hlinkClick r:id="" action="ppaction://noaction">
              <a:snd r:embed="rId1" name="85 oo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</p:spPr>
      </p:pic>
      <p:pic>
        <p:nvPicPr>
          <p:cNvPr id="6042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5 oo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144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2" fill="hold"/>
                                        <p:tgtEl>
                                          <p:spTgt spid="60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1"/>
                </p:tgtEl>
              </p:cMediaNode>
            </p:audio>
          </p:childTnLst>
        </p:cTn>
      </p:par>
    </p:tnLst>
    <p:bldLst>
      <p:bldP spid="6041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962400" y="309245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a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505200" y="504825"/>
            <a:ext cx="215106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ar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590800" y="5724525"/>
            <a:ext cx="4175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3600"/>
              <a:t>(southern accents)</a:t>
            </a:r>
          </a:p>
        </p:txBody>
      </p:sp>
      <p:pic>
        <p:nvPicPr>
          <p:cNvPr id="49157" name="Picture 5" descr="pcs_popular_132">
            <a:hlinkClick r:id="" action="ppaction://noaction">
              <a:snd r:embed="rId1" name="86 a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49158" name="Picture 6" descr="pcs_popular_132">
            <a:hlinkClick r:id="" action="ppaction://noaction">
              <a:snd r:embed="rId2" name="87 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</p:spPr>
      </p:pic>
      <p:pic>
        <p:nvPicPr>
          <p:cNvPr id="4915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6 ar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1447800"/>
            <a:ext cx="304800" cy="304800"/>
          </a:xfrm>
          <a:prstGeom prst="rect">
            <a:avLst/>
          </a:prstGeom>
          <a:noFill/>
        </p:spPr>
      </p:pic>
      <p:pic>
        <p:nvPicPr>
          <p:cNvPr id="4916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87 a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90600" y="4191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0" fill="hold"/>
                                        <p:tgtEl>
                                          <p:spTgt spid="49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46" fill="hold"/>
                                        <p:tgtEl>
                                          <p:spTgt spid="49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9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0"/>
                </p:tgtEl>
              </p:cMediaNode>
            </p:audio>
          </p:childTnLst>
        </p:cTn>
      </p:par>
    </p:tnLst>
    <p:bldLst>
      <p:bldP spid="49154" grpId="0" autoUpdateAnimBg="0"/>
      <p:bldP spid="49155" grpId="0" autoUpdateAnimBg="0"/>
      <p:bldP spid="4915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768725" y="228600"/>
            <a:ext cx="1641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2900"/>
              <a:t>or</a:t>
            </a:r>
          </a:p>
        </p:txBody>
      </p:sp>
      <p:sp>
        <p:nvSpPr>
          <p:cNvPr id="50179" name="Text Box 3">
            <a:hlinkClick r:id="" action="ppaction://noaction">
              <a:snd r:embed="rId6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3314700" y="1676400"/>
            <a:ext cx="2552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2900"/>
              <a:t>oor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743200" y="32004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12900"/>
              <a:t>ore</a:t>
            </a:r>
          </a:p>
        </p:txBody>
      </p:sp>
      <p:sp>
        <p:nvSpPr>
          <p:cNvPr id="50181" name="Text Box 5">
            <a:hlinkClick r:id="" action="ppaction://noaction">
              <a:snd r:embed="rId7" name="clap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45720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12900"/>
              <a:t>aw</a:t>
            </a:r>
          </a:p>
        </p:txBody>
      </p:sp>
      <p:pic>
        <p:nvPicPr>
          <p:cNvPr id="50182" name="Picture 6" descr="pcs_popular_132">
            <a:hlinkClick r:id="" action="ppaction://noaction">
              <a:snd r:embed="rId1" name="89 or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890588"/>
            <a:ext cx="838200" cy="785812"/>
          </a:xfrm>
          <a:prstGeom prst="rect">
            <a:avLst/>
          </a:prstGeom>
          <a:noFill/>
        </p:spPr>
      </p:pic>
      <p:pic>
        <p:nvPicPr>
          <p:cNvPr id="50183" name="Picture 7" descr="pcs_popular_132">
            <a:hlinkClick r:id="" action="ppaction://noaction">
              <a:snd r:embed="rId2" name="90 oor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2286000"/>
            <a:ext cx="838200" cy="785813"/>
          </a:xfrm>
          <a:prstGeom prst="rect">
            <a:avLst/>
          </a:prstGeom>
          <a:noFill/>
        </p:spPr>
      </p:pic>
      <p:pic>
        <p:nvPicPr>
          <p:cNvPr id="50184" name="Picture 8" descr="pcs_popular_132">
            <a:hlinkClick r:id="" action="ppaction://noaction">
              <a:snd r:embed="rId3" name="91 or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786188"/>
            <a:ext cx="838200" cy="785812"/>
          </a:xfrm>
          <a:prstGeom prst="rect">
            <a:avLst/>
          </a:prstGeom>
          <a:noFill/>
        </p:spPr>
      </p:pic>
      <p:pic>
        <p:nvPicPr>
          <p:cNvPr id="50185" name="Picture 9" descr="pcs_popular_132">
            <a:hlinkClick r:id="" action="ppaction://noaction">
              <a:snd r:embed="rId4" name="92 aw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157788"/>
            <a:ext cx="838200" cy="785812"/>
          </a:xfrm>
          <a:prstGeom prst="rect">
            <a:avLst/>
          </a:prstGeom>
          <a:noFill/>
        </p:spPr>
      </p:pic>
      <p:pic>
        <p:nvPicPr>
          <p:cNvPr id="5018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9 or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685800" y="609600"/>
            <a:ext cx="304800" cy="304800"/>
          </a:xfrm>
          <a:prstGeom prst="rect">
            <a:avLst/>
          </a:prstGeom>
          <a:noFill/>
        </p:spPr>
      </p:pic>
      <p:pic>
        <p:nvPicPr>
          <p:cNvPr id="50187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90 oor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1752600"/>
            <a:ext cx="304800" cy="304800"/>
          </a:xfrm>
          <a:prstGeom prst="rect">
            <a:avLst/>
          </a:prstGeom>
          <a:noFill/>
        </p:spPr>
      </p:pic>
      <p:pic>
        <p:nvPicPr>
          <p:cNvPr id="50188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3" name="91 ore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3733800"/>
            <a:ext cx="304800" cy="304800"/>
          </a:xfrm>
          <a:prstGeom prst="rect">
            <a:avLst/>
          </a:prstGeom>
          <a:noFill/>
        </p:spPr>
      </p:pic>
      <p:pic>
        <p:nvPicPr>
          <p:cNvPr id="50189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4" name="92 aw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0" y="5562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3" fill="hold"/>
                                        <p:tgtEl>
                                          <p:spTgt spid="50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1" fill="hold"/>
                                        <p:tgtEl>
                                          <p:spTgt spid="50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09" fill="hold"/>
                                        <p:tgtEl>
                                          <p:spTgt spid="50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55" fill="hold"/>
                                        <p:tgtEl>
                                          <p:spTgt spid="50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6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7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8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9"/>
                </p:tgtEl>
              </p:cMediaNode>
            </p:audio>
          </p:childTnLst>
        </p:cTn>
      </p:par>
    </p:tnLst>
    <p:bldLst>
      <p:bldP spid="50178" grpId="0" autoUpdateAnimBg="0"/>
      <p:bldP spid="50179" grpId="0" autoUpdateAnimBg="0"/>
      <p:bldP spid="50180" grpId="0" autoUpdateAnimBg="0"/>
      <p:bldP spid="5018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505200" y="44450"/>
            <a:ext cx="2819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air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505200" y="2101850"/>
            <a:ext cx="4648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are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505200" y="4006850"/>
            <a:ext cx="3048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ear</a:t>
            </a:r>
          </a:p>
        </p:txBody>
      </p:sp>
      <p:pic>
        <p:nvPicPr>
          <p:cNvPr id="51205" name="Picture 5" descr="pcs_popular_132">
            <a:hlinkClick r:id="" action="ppaction://noaction">
              <a:snd r:embed="rId1" name="93 ai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</p:spPr>
      </p:pic>
      <p:pic>
        <p:nvPicPr>
          <p:cNvPr id="51206" name="Picture 6" descr="pcs_popular_132">
            <a:hlinkClick r:id="" action="ppaction://noaction">
              <a:snd r:embed="rId2" name="94 ar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</p:spPr>
      </p:pic>
      <p:pic>
        <p:nvPicPr>
          <p:cNvPr id="51207" name="Picture 7" descr="pcs_popular_132">
            <a:hlinkClick r:id="" action="ppaction://noaction">
              <a:snd r:embed="rId3" name="95 ea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</p:spPr>
      </p:pic>
      <p:pic>
        <p:nvPicPr>
          <p:cNvPr id="5120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93 ai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400" y="838200"/>
            <a:ext cx="304800" cy="304800"/>
          </a:xfrm>
          <a:prstGeom prst="rect">
            <a:avLst/>
          </a:prstGeom>
          <a:noFill/>
        </p:spPr>
      </p:pic>
      <p:pic>
        <p:nvPicPr>
          <p:cNvPr id="5120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94 ar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66800" y="3124200"/>
            <a:ext cx="304800" cy="304800"/>
          </a:xfrm>
          <a:prstGeom prst="rect">
            <a:avLst/>
          </a:prstGeom>
          <a:noFill/>
        </p:spPr>
      </p:pic>
      <p:pic>
        <p:nvPicPr>
          <p:cNvPr id="5121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95 ea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66800" y="5029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7" fill="hold"/>
                                        <p:tgtEl>
                                          <p:spTgt spid="51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30" fill="hold"/>
                                        <p:tgtEl>
                                          <p:spTgt spid="51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63" fill="hold"/>
                                        <p:tgtEl>
                                          <p:spTgt spid="51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8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9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0"/>
                </p:tgtEl>
              </p:cMediaNode>
            </p:audio>
          </p:childTnLst>
        </p:cTn>
      </p:par>
    </p:tnLst>
    <p:bldLst>
      <p:bldP spid="51202" grpId="0" autoUpdateAnimBg="0"/>
      <p:bldP spid="51203" grpId="0" autoUpdateAnimBg="0"/>
      <p:bldP spid="5120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505200" y="44450"/>
            <a:ext cx="2819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ir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505200" y="2101850"/>
            <a:ext cx="4648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ur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505200" y="4006850"/>
            <a:ext cx="19462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er</a:t>
            </a:r>
          </a:p>
        </p:txBody>
      </p:sp>
      <p:pic>
        <p:nvPicPr>
          <p:cNvPr id="52229" name="Picture 5" descr="pcs_popular_132">
            <a:hlinkClick r:id="" action="ppaction://noaction">
              <a:snd r:embed="rId1" name="96 i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</p:spPr>
      </p:pic>
      <p:pic>
        <p:nvPicPr>
          <p:cNvPr id="52230" name="Picture 6" descr="pcs_popular_132">
            <a:hlinkClick r:id="" action="ppaction://noaction">
              <a:snd r:embed="rId2" name="97 u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</p:spPr>
      </p:pic>
      <p:pic>
        <p:nvPicPr>
          <p:cNvPr id="52231" name="Picture 7" descr="pcs_popular_132">
            <a:hlinkClick r:id="" action="ppaction://noaction">
              <a:snd r:embed="rId3" name="98 e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</p:spPr>
      </p:pic>
      <p:pic>
        <p:nvPicPr>
          <p:cNvPr id="5223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96 i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66800" y="990600"/>
            <a:ext cx="304800" cy="304800"/>
          </a:xfrm>
          <a:prstGeom prst="rect">
            <a:avLst/>
          </a:prstGeom>
          <a:noFill/>
        </p:spPr>
      </p:pic>
      <p:pic>
        <p:nvPicPr>
          <p:cNvPr id="5223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97 u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66800" y="3200400"/>
            <a:ext cx="304800" cy="304800"/>
          </a:xfrm>
          <a:prstGeom prst="rect">
            <a:avLst/>
          </a:prstGeom>
          <a:noFill/>
        </p:spPr>
      </p:pic>
      <p:pic>
        <p:nvPicPr>
          <p:cNvPr id="5223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98 er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66800" y="5562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8" fill="hold"/>
                                        <p:tgtEl>
                                          <p:spTgt spid="52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35" fill="hold"/>
                                        <p:tgtEl>
                                          <p:spTgt spid="52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3" fill="hold"/>
                                        <p:tgtEl>
                                          <p:spTgt spid="52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2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3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4"/>
                </p:tgtEl>
              </p:cMediaNode>
            </p:audio>
          </p:childTnLst>
        </p:cTn>
      </p:par>
    </p:tnLst>
    <p:bldLst>
      <p:bldP spid="52226" grpId="0" autoUpdateAnimBg="0"/>
      <p:bldP spid="52227" grpId="0" autoUpdateAnimBg="0"/>
      <p:bldP spid="5222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352800" y="45720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ou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352800" y="3124200"/>
            <a:ext cx="27162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ow</a:t>
            </a:r>
          </a:p>
        </p:txBody>
      </p:sp>
      <p:pic>
        <p:nvPicPr>
          <p:cNvPr id="53252" name="Picture 4" descr="pcs_popular_132">
            <a:hlinkClick r:id="" action="ppaction://noaction">
              <a:snd r:embed="rId1" name="99 ou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53253" name="Picture 5" descr="pcs_popular_132">
            <a:hlinkClick r:id="" action="ppaction://noaction">
              <a:snd r:embed="rId2" name="100 ow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</p:spPr>
      </p:pic>
      <p:pic>
        <p:nvPicPr>
          <p:cNvPr id="5325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99 ou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0" y="1219200"/>
            <a:ext cx="304800" cy="304800"/>
          </a:xfrm>
          <a:prstGeom prst="rect">
            <a:avLst/>
          </a:prstGeom>
          <a:noFill/>
        </p:spPr>
      </p:pic>
      <p:pic>
        <p:nvPicPr>
          <p:cNvPr id="5325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00 ow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9600" y="4267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0" fill="hold"/>
                                        <p:tgtEl>
                                          <p:spTgt spid="53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52" fill="hold"/>
                                        <p:tgtEl>
                                          <p:spTgt spid="53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5"/>
                </p:tgtEl>
              </p:cMediaNode>
            </p:audio>
          </p:childTnLst>
        </p:cTn>
      </p:par>
    </p:tnLst>
    <p:bldLst>
      <p:bldP spid="53250" grpId="0" autoUpdateAnimBg="0"/>
      <p:bldP spid="5325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276600" y="42545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oy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733800" y="3140075"/>
            <a:ext cx="17811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oi</a:t>
            </a:r>
          </a:p>
        </p:txBody>
      </p:sp>
      <p:pic>
        <p:nvPicPr>
          <p:cNvPr id="55302" name="Picture 6" descr="pcs_popular_132">
            <a:hlinkClick r:id="" action="ppaction://noaction">
              <a:snd r:embed="rId1" name="101 o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55303" name="Picture 7" descr="pcs_popular_132">
            <a:hlinkClick r:id="" action="ppaction://noaction">
              <a:snd r:embed="rId2" name="102 oi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</p:spPr>
      </p:pic>
      <p:pic>
        <p:nvPicPr>
          <p:cNvPr id="5530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01 oy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400" y="1371600"/>
            <a:ext cx="304800" cy="304800"/>
          </a:xfrm>
          <a:prstGeom prst="rect">
            <a:avLst/>
          </a:prstGeom>
          <a:noFill/>
        </p:spPr>
      </p:pic>
      <p:pic>
        <p:nvPicPr>
          <p:cNvPr id="553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02 oi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90600" y="4724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6" fill="hold"/>
                                        <p:tgtEl>
                                          <p:spTgt spid="55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86" fill="hold"/>
                                        <p:tgtEl>
                                          <p:spTgt spid="55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5"/>
                </p:tgtEl>
              </p:cMediaNode>
            </p:audio>
          </p:childTnLst>
        </p:cTn>
      </p:par>
    </p:tnLst>
    <p:bldLst>
      <p:bldP spid="55298" grpId="0" autoUpdateAnimBg="0"/>
      <p:bldP spid="5529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124200" y="457200"/>
            <a:ext cx="37528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ear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124200" y="3140075"/>
            <a:ext cx="4114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eer</a:t>
            </a:r>
          </a:p>
        </p:txBody>
      </p:sp>
      <p:pic>
        <p:nvPicPr>
          <p:cNvPr id="57348" name="Picture 4" descr="pcs_popular_132">
            <a:hlinkClick r:id="" action="ppaction://noaction">
              <a:snd r:embed="rId1" name="104 ea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57349" name="Picture 5" descr="pcs_popular_132">
            <a:hlinkClick r:id="" action="ppaction://noaction">
              <a:snd r:embed="rId2" name="105 ee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38588"/>
            <a:ext cx="838200" cy="785812"/>
          </a:xfrm>
          <a:prstGeom prst="rect">
            <a:avLst/>
          </a:prstGeom>
          <a:noFill/>
        </p:spPr>
      </p:pic>
      <p:pic>
        <p:nvPicPr>
          <p:cNvPr id="5735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04 ear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1524000"/>
            <a:ext cx="304800" cy="304800"/>
          </a:xfrm>
          <a:prstGeom prst="rect">
            <a:avLst/>
          </a:prstGeom>
          <a:noFill/>
        </p:spPr>
      </p:pic>
      <p:pic>
        <p:nvPicPr>
          <p:cNvPr id="5735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05 eer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90600" y="4267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5" fill="hold"/>
                                        <p:tgtEl>
                                          <p:spTgt spid="57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4" fill="hold"/>
                                        <p:tgtEl>
                                          <p:spTgt spid="57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0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2"/>
                </p:tgtEl>
              </p:cMediaNode>
            </p:audio>
          </p:childTnLst>
        </p:cTn>
      </p:par>
    </p:tnLst>
    <p:bldLst>
      <p:bldP spid="57346" grpId="0" autoUpdateAnimBg="0"/>
      <p:bldP spid="5734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429000" y="2257425"/>
            <a:ext cx="27781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ire</a:t>
            </a:r>
          </a:p>
        </p:txBody>
      </p:sp>
      <p:pic>
        <p:nvPicPr>
          <p:cNvPr id="58371" name="Picture 3" descr="pcs_popular_132">
            <a:hlinkClick r:id="" action="ppaction://noaction">
              <a:snd r:embed="rId1" name="106 ir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</p:spPr>
      </p:pic>
      <p:pic>
        <p:nvPicPr>
          <p:cNvPr id="5837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06 ire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66800" y="304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2" fill="hold"/>
                                        <p:tgtEl>
                                          <p:spTgt spid="58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2"/>
                </p:tgtEl>
              </p:cMediaNode>
            </p:audio>
          </p:childTnLst>
        </p:cTn>
      </p:par>
    </p:tnLst>
    <p:bldLst>
      <p:bldP spid="5837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971800" y="2209800"/>
            <a:ext cx="3048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ure</a:t>
            </a:r>
          </a:p>
        </p:txBody>
      </p:sp>
      <p:pic>
        <p:nvPicPr>
          <p:cNvPr id="59395" name="Picture 3" descr="pcs_popular_132">
            <a:hlinkClick r:id="" action="ppaction://noaction">
              <a:snd r:embed="rId1" name="107 ur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24188"/>
            <a:ext cx="838200" cy="785812"/>
          </a:xfrm>
          <a:prstGeom prst="rect">
            <a:avLst/>
          </a:prstGeom>
          <a:noFill/>
        </p:spPr>
      </p:pic>
      <p:pic>
        <p:nvPicPr>
          <p:cNvPr id="5939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07 ure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9600" y="304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  <p:bldLst>
      <p:bldP spid="5939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733800" y="504825"/>
            <a:ext cx="12207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124200" y="3140075"/>
            <a:ext cx="22574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nn</a:t>
            </a:r>
          </a:p>
        </p:txBody>
      </p:sp>
      <p:pic>
        <p:nvPicPr>
          <p:cNvPr id="7172" name="Picture 4" descr="pcs_popular_132">
            <a:hlinkClick r:id="" action="ppaction://noaction">
              <a:snd r:embed="rId1" name="9 n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7173" name="Picture 5" descr="pcs_popular_132">
            <a:hlinkClick r:id="" action="ppaction://noaction">
              <a:snd r:embed="rId2" name="10 nn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</p:spPr>
      </p:pic>
      <p:pic>
        <p:nvPicPr>
          <p:cNvPr id="717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9 n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9600" y="1676400"/>
            <a:ext cx="304800" cy="304800"/>
          </a:xfrm>
          <a:prstGeom prst="rect">
            <a:avLst/>
          </a:prstGeom>
          <a:noFill/>
        </p:spPr>
      </p:pic>
      <p:pic>
        <p:nvPicPr>
          <p:cNvPr id="717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0 nn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5800" y="3657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43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7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</p:childTnLst>
        </p:cTn>
      </p:par>
    </p:tnLst>
    <p:bldLst>
      <p:bldP spid="7170" grpId="0" autoUpdateAnimBg="0"/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38600" y="355600"/>
            <a:ext cx="123348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7200"/>
              <a:t>r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81400" y="3052763"/>
            <a:ext cx="228282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7200"/>
              <a:t>rr</a:t>
            </a:r>
          </a:p>
        </p:txBody>
      </p:sp>
      <p:pic>
        <p:nvPicPr>
          <p:cNvPr id="8196" name="Picture 4" descr="pcs_popular_132">
            <a:hlinkClick r:id="" action="ppaction://noaction">
              <a:snd r:embed="rId1" name="11 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8197" name="Picture 5" descr="pcs_popular_132">
            <a:hlinkClick r:id="" action="ppaction://noaction">
              <a:snd r:embed="rId2" name="12 r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</p:spPr>
      </p:pic>
      <p:pic>
        <p:nvPicPr>
          <p:cNvPr id="81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1 r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0" y="1600200"/>
            <a:ext cx="304800" cy="304800"/>
          </a:xfrm>
          <a:prstGeom prst="rect">
            <a:avLst/>
          </a:prstGeom>
          <a:noFill/>
        </p:spPr>
      </p:pic>
      <p:pic>
        <p:nvPicPr>
          <p:cNvPr id="819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2 rr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5800" y="4191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5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87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62400" y="76200"/>
            <a:ext cx="1143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505200" y="2101850"/>
            <a:ext cx="2286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5600"/>
              <a:t>ss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05200" y="4054475"/>
            <a:ext cx="2235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se</a:t>
            </a:r>
          </a:p>
        </p:txBody>
      </p:sp>
      <p:pic>
        <p:nvPicPr>
          <p:cNvPr id="15365" name="Picture 5" descr="pcs_popular_132">
            <a:hlinkClick r:id="" action="ppaction://noaction">
              <a:snd r:embed="rId1" name="13 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914400"/>
            <a:ext cx="838200" cy="785813"/>
          </a:xfrm>
          <a:prstGeom prst="rect">
            <a:avLst/>
          </a:prstGeom>
          <a:noFill/>
        </p:spPr>
      </p:pic>
      <p:pic>
        <p:nvPicPr>
          <p:cNvPr id="15366" name="Picture 6" descr="pcs_popular_132">
            <a:hlinkClick r:id="" action="ppaction://noaction">
              <a:snd r:embed="rId2" name="14 s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971800"/>
            <a:ext cx="838200" cy="785813"/>
          </a:xfrm>
          <a:prstGeom prst="rect">
            <a:avLst/>
          </a:prstGeom>
          <a:noFill/>
        </p:spPr>
      </p:pic>
      <p:pic>
        <p:nvPicPr>
          <p:cNvPr id="15367" name="Picture 7" descr="pcs_popular_132">
            <a:hlinkClick r:id="" action="ppaction://noaction">
              <a:snd r:embed="rId3" name="15 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876800"/>
            <a:ext cx="838200" cy="785813"/>
          </a:xfrm>
          <a:prstGeom prst="rect">
            <a:avLst/>
          </a:prstGeom>
          <a:noFill/>
        </p:spPr>
      </p:pic>
      <p:pic>
        <p:nvPicPr>
          <p:cNvPr id="1536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3 s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09600" y="1371600"/>
            <a:ext cx="304800" cy="304800"/>
          </a:xfrm>
          <a:prstGeom prst="rect">
            <a:avLst/>
          </a:prstGeom>
          <a:noFill/>
        </p:spPr>
      </p:pic>
      <p:pic>
        <p:nvPicPr>
          <p:cNvPr id="1536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4 ss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400" y="3124200"/>
            <a:ext cx="304800" cy="304800"/>
          </a:xfrm>
          <a:prstGeom prst="rect">
            <a:avLst/>
          </a:prstGeom>
          <a:noFill/>
        </p:spPr>
      </p:pic>
      <p:pic>
        <p:nvPicPr>
          <p:cNvPr id="1537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15 s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85800" y="5029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28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49" fill="hold"/>
                                        <p:tgtEl>
                                          <p:spTgt spid="15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</p:childTnLst>
        </p:cTn>
      </p:par>
    </p:tnLst>
    <p:bldLst>
      <p:bldP spid="15362" grpId="0" autoUpdateAnimBg="0"/>
      <p:bldP spid="15363" grpId="0" autoUpdateAnimBg="0"/>
      <p:bldP spid="1536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733800" y="504825"/>
            <a:ext cx="120173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c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00400" y="3140075"/>
            <a:ext cx="22875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ce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153400" y="5562600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4000"/>
              <a:t>s</a:t>
            </a:r>
          </a:p>
        </p:txBody>
      </p:sp>
      <p:pic>
        <p:nvPicPr>
          <p:cNvPr id="12293" name="Picture 5" descr="pcs_popular_132">
            <a:hlinkClick r:id="" action="ppaction://noaction">
              <a:snd r:embed="rId1" name="16 c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12294" name="Picture 6" descr="pcs_popular_132">
            <a:hlinkClick r:id="" action="ppaction://noaction">
              <a:snd r:embed="rId2" name="17 c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</p:spPr>
      </p:pic>
      <p:pic>
        <p:nvPicPr>
          <p:cNvPr id="122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6 c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0" y="1524000"/>
            <a:ext cx="304800" cy="304800"/>
          </a:xfrm>
          <a:prstGeom prst="rect">
            <a:avLst/>
          </a:prstGeom>
          <a:noFill/>
        </p:spPr>
      </p:pic>
      <p:pic>
        <p:nvPicPr>
          <p:cNvPr id="1229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7 ce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4800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8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  <p:bldLst>
      <p:bldP spid="12290" grpId="0" autoUpdateAnimBg="0"/>
      <p:bldP spid="122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657600" y="504825"/>
            <a:ext cx="114776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v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00400" y="3140075"/>
            <a:ext cx="22336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5600"/>
              <a:t>ve</a:t>
            </a:r>
          </a:p>
        </p:txBody>
      </p:sp>
      <p:pic>
        <p:nvPicPr>
          <p:cNvPr id="14340" name="Picture 4" descr="pcs_popular_132">
            <a:hlinkClick r:id="" action="ppaction://noaction">
              <a:snd r:embed="rId1" name="18 v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838200" cy="785813"/>
          </a:xfrm>
          <a:prstGeom prst="rect">
            <a:avLst/>
          </a:prstGeom>
          <a:noFill/>
        </p:spPr>
      </p:pic>
      <p:pic>
        <p:nvPicPr>
          <p:cNvPr id="14341" name="Picture 5" descr="pcs_popular_132">
            <a:hlinkClick r:id="" action="ppaction://noaction">
              <a:snd r:embed="rId2" name="19 v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62400"/>
            <a:ext cx="838200" cy="785813"/>
          </a:xfrm>
          <a:prstGeom prst="rect">
            <a:avLst/>
          </a:prstGeom>
          <a:noFill/>
        </p:spPr>
      </p:pic>
      <p:pic>
        <p:nvPicPr>
          <p:cNvPr id="1434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8 v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0" y="1752600"/>
            <a:ext cx="304800" cy="304800"/>
          </a:xfrm>
          <a:prstGeom prst="rect">
            <a:avLst/>
          </a:prstGeom>
          <a:noFill/>
        </p:spPr>
      </p:pic>
      <p:pic>
        <p:nvPicPr>
          <p:cNvPr id="1434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9 ve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8200" y="4648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5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7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  <p:bldLst>
      <p:bldP spid="14338" grpId="0" autoUpdateAnimBg="0"/>
      <p:bldP spid="1433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109</Words>
  <Application>Microsoft Office PowerPoint</Application>
  <PresentationFormat>On-screen Show (4:3)</PresentationFormat>
  <Paragraphs>106</Paragraphs>
  <Slides>49</Slides>
  <Notes>0</Notes>
  <HiddenSlides>0</HiddenSlides>
  <MMClips>98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jess keogh</cp:lastModifiedBy>
  <cp:revision>13</cp:revision>
  <dcterms:created xsi:type="dcterms:W3CDTF">2002-08-09T18:01:27Z</dcterms:created>
  <dcterms:modified xsi:type="dcterms:W3CDTF">2014-05-13T09:30:18Z</dcterms:modified>
</cp:coreProperties>
</file>