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25650-444F-4AAC-8F0C-06ED3290F1FF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B032B-938C-44EB-B6DF-EF89B421B0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sz="9600" dirty="0">
                <a:latin typeface="Comic Sans MS" pitchFamily="66" charset="0"/>
              </a:rPr>
              <a:t>t</a:t>
            </a:r>
            <a:r>
              <a:rPr lang="en-GB" sz="9600" dirty="0" smtClean="0">
                <a:latin typeface="Comic Sans MS" pitchFamily="66" charset="0"/>
              </a:rPr>
              <a:t>ag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708400" y="3860800"/>
            <a:ext cx="201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0482" name="Picture 2" descr="http://img.bhs4.com/32/F/32FECD3061546EF9E36343FA61D814177CC304D8_large.jpg"/>
          <p:cNvPicPr>
            <a:picLocks noChangeAspect="1" noChangeArrowheads="1"/>
          </p:cNvPicPr>
          <p:nvPr/>
        </p:nvPicPr>
        <p:blipFill>
          <a:blip r:embed="rId2" cstate="print"/>
          <a:srcRect l="8334" t="8334" r="33333" b="25000"/>
          <a:stretch>
            <a:fillRect/>
          </a:stretch>
        </p:blipFill>
        <p:spPr bwMode="auto">
          <a:xfrm>
            <a:off x="1259632" y="5949280"/>
            <a:ext cx="432048" cy="493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windmill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chizz</a:t>
            </a:r>
          </a:p>
        </p:txBody>
      </p:sp>
      <p:pic>
        <p:nvPicPr>
          <p:cNvPr id="75778" name="Picture 2" descr="http://2.bp.blogspot.com/-_Pt1tQKwzuI/UGXaI2hL_DI/AAAAAAAAXvM/U8R0xKKpKTU/s400/monste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492896"/>
            <a:ext cx="1647825" cy="17145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pondweed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handstand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5200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shelf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soft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from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err="1" smtClean="0">
                <a:latin typeface="Comic Sans MS" pitchFamily="66" charset="0"/>
              </a:rPr>
              <a:t>spack</a:t>
            </a:r>
            <a:endParaRPr lang="en-GB" sz="9600" dirty="0" smtClean="0">
              <a:latin typeface="Comic Sans MS" pitchFamily="66" charset="0"/>
            </a:endParaRPr>
          </a:p>
        </p:txBody>
      </p:sp>
      <p:pic>
        <p:nvPicPr>
          <p:cNvPr id="73730" name="Picture 2" descr="http://2.bp.blogspot.com/-_Pt1tQKwzuI/UGXaI2hL_DI/AAAAAAAAXvM/U8R0xKKpKTU/s400/monste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434580"/>
            <a:ext cx="1647825" cy="17145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ctrTitle"/>
          </p:nvPr>
        </p:nvSpPr>
        <p:spPr>
          <a:xfrm>
            <a:off x="755650" y="2133600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freshness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ctrTitle"/>
          </p:nvPr>
        </p:nvSpPr>
        <p:spPr>
          <a:xfrm>
            <a:off x="755650" y="2133600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slanting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bug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708400" y="3860800"/>
            <a:ext cx="201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ctrTitle"/>
          </p:nvPr>
        </p:nvSpPr>
        <p:spPr>
          <a:xfrm>
            <a:off x="755650" y="2133600"/>
            <a:ext cx="7772400" cy="23780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scrunch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76664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sip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708400" y="3860800"/>
            <a:ext cx="201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sz="9600" dirty="0" err="1" smtClean="0">
                <a:latin typeface="Comic Sans MS" pitchFamily="66" charset="0"/>
              </a:rPr>
              <a:t>thag</a:t>
            </a:r>
            <a:endParaRPr lang="en-GB" sz="9600" dirty="0" smtClean="0">
              <a:latin typeface="Comic Sans MS" pitchFamily="66" charset="0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708400" y="3860800"/>
            <a:ext cx="201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" name="Picture 2" descr="http://2.bp.blogspot.com/-_Pt1tQKwzuI/UGXaI2hL_DI/AAAAAAAAXvM/U8R0xKKpKTU/s400/monste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564904"/>
            <a:ext cx="1647825" cy="17145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5200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clamp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5200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thank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5200"/>
          </a:xfrm>
        </p:spPr>
        <p:txBody>
          <a:bodyPr/>
          <a:lstStyle/>
          <a:p>
            <a:pPr eaLnBrk="1" hangingPunct="1"/>
            <a:r>
              <a:rPr lang="en-GB" sz="9600" dirty="0" err="1">
                <a:latin typeface="Comic Sans MS" pitchFamily="66" charset="0"/>
              </a:rPr>
              <a:t>f</a:t>
            </a:r>
            <a:r>
              <a:rPr lang="en-GB" sz="9600" dirty="0" err="1" smtClean="0">
                <a:latin typeface="Comic Sans MS" pitchFamily="66" charset="0"/>
              </a:rPr>
              <a:t>lonk</a:t>
            </a:r>
            <a:endParaRPr lang="en-GB" sz="9600" dirty="0" smtClean="0">
              <a:latin typeface="Comic Sans MS" pitchFamily="66" charset="0"/>
            </a:endParaRPr>
          </a:p>
        </p:txBody>
      </p:sp>
      <p:pic>
        <p:nvPicPr>
          <p:cNvPr id="74754" name="Picture 2" descr="http://2.bp.blogspot.com/-_Pt1tQKwzuI/UGXaI2hL_DI/AAAAAAAAXvM/U8R0xKKpKTU/s400/monste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492896"/>
            <a:ext cx="1647825" cy="17145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5200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children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5200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Comic Sans MS" pitchFamily="66" charset="0"/>
              </a:rPr>
              <a:t>helpdesk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5949280"/>
            <a:ext cx="518457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noProof="0" dirty="0" smtClean="0">
                <a:latin typeface="Comic Sans MS" pitchFamily="66" charset="0"/>
                <a:ea typeface="+mj-ea"/>
                <a:cs typeface="+mj-cs"/>
              </a:rPr>
              <a:t>Wexham Primary School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80</Words>
  <Application>Microsoft Office PowerPoint</Application>
  <PresentationFormat>On-screen Show (4:3)</PresentationFormat>
  <Paragraphs>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tag</vt:lpstr>
      <vt:lpstr>bug</vt:lpstr>
      <vt:lpstr>sip</vt:lpstr>
      <vt:lpstr>thag</vt:lpstr>
      <vt:lpstr>clamp</vt:lpstr>
      <vt:lpstr>thank</vt:lpstr>
      <vt:lpstr>flonk</vt:lpstr>
      <vt:lpstr>children</vt:lpstr>
      <vt:lpstr>helpdesk</vt:lpstr>
      <vt:lpstr>windmill</vt:lpstr>
      <vt:lpstr>chizz</vt:lpstr>
      <vt:lpstr>pondweed</vt:lpstr>
      <vt:lpstr>handstand</vt:lpstr>
      <vt:lpstr>shelf</vt:lpstr>
      <vt:lpstr>soft</vt:lpstr>
      <vt:lpstr>from</vt:lpstr>
      <vt:lpstr>spack</vt:lpstr>
      <vt:lpstr>freshness</vt:lpstr>
      <vt:lpstr>slanting</vt:lpstr>
      <vt:lpstr>scrunch</vt:lpstr>
    </vt:vector>
  </TitlesOfParts>
  <Company>Wexham Court Primary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squadir</dc:creator>
  <cp:lastModifiedBy>squadir</cp:lastModifiedBy>
  <cp:revision>3</cp:revision>
  <dcterms:created xsi:type="dcterms:W3CDTF">2013-04-23T22:01:27Z</dcterms:created>
  <dcterms:modified xsi:type="dcterms:W3CDTF">2013-11-14T12:22:21Z</dcterms:modified>
</cp:coreProperties>
</file>